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charts/chart1.xml" ContentType="application/vnd.openxmlformats-officedocument.drawingml.chart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4"/>
    <p:sldMasterId id="2147483662" r:id="rId5"/>
    <p:sldMasterId id="2147483664" r:id="rId6"/>
  </p:sldMasterIdLst>
  <p:notesMasterIdLst>
    <p:notesMasterId r:id="rId67"/>
  </p:notesMasterIdLst>
  <p:sldIdLst>
    <p:sldId id="256" r:id="rId7"/>
    <p:sldId id="257" r:id="rId8"/>
    <p:sldId id="267" r:id="rId9"/>
    <p:sldId id="268" r:id="rId10"/>
    <p:sldId id="269" r:id="rId11"/>
    <p:sldId id="270" r:id="rId12"/>
    <p:sldId id="271" r:id="rId13"/>
    <p:sldId id="272" r:id="rId14"/>
    <p:sldId id="273" r:id="rId15"/>
    <p:sldId id="274" r:id="rId16"/>
    <p:sldId id="275" r:id="rId17"/>
    <p:sldId id="276" r:id="rId18"/>
    <p:sldId id="277" r:id="rId19"/>
    <p:sldId id="278" r:id="rId20"/>
    <p:sldId id="279" r:id="rId21"/>
    <p:sldId id="280" r:id="rId22"/>
    <p:sldId id="281" r:id="rId23"/>
    <p:sldId id="282" r:id="rId24"/>
    <p:sldId id="283" r:id="rId25"/>
    <p:sldId id="284" r:id="rId26"/>
    <p:sldId id="285" r:id="rId27"/>
    <p:sldId id="286" r:id="rId28"/>
    <p:sldId id="287" r:id="rId29"/>
    <p:sldId id="288" r:id="rId30"/>
    <p:sldId id="289" r:id="rId31"/>
    <p:sldId id="290" r:id="rId32"/>
    <p:sldId id="291" r:id="rId33"/>
    <p:sldId id="292" r:id="rId34"/>
    <p:sldId id="293" r:id="rId35"/>
    <p:sldId id="294" r:id="rId36"/>
    <p:sldId id="295" r:id="rId37"/>
    <p:sldId id="296" r:id="rId38"/>
    <p:sldId id="297" r:id="rId39"/>
    <p:sldId id="298" r:id="rId40"/>
    <p:sldId id="299" r:id="rId41"/>
    <p:sldId id="300" r:id="rId42"/>
    <p:sldId id="301" r:id="rId43"/>
    <p:sldId id="302" r:id="rId44"/>
    <p:sldId id="303" r:id="rId45"/>
    <p:sldId id="304" r:id="rId46"/>
    <p:sldId id="305" r:id="rId47"/>
    <p:sldId id="306" r:id="rId48"/>
    <p:sldId id="307" r:id="rId49"/>
    <p:sldId id="308" r:id="rId50"/>
    <p:sldId id="309" r:id="rId51"/>
    <p:sldId id="310" r:id="rId52"/>
    <p:sldId id="311" r:id="rId53"/>
    <p:sldId id="312" r:id="rId54"/>
    <p:sldId id="313" r:id="rId55"/>
    <p:sldId id="314" r:id="rId56"/>
    <p:sldId id="315" r:id="rId57"/>
    <p:sldId id="316" r:id="rId58"/>
    <p:sldId id="317" r:id="rId59"/>
    <p:sldId id="318" r:id="rId60"/>
    <p:sldId id="319" r:id="rId61"/>
    <p:sldId id="320" r:id="rId62"/>
    <p:sldId id="321" r:id="rId63"/>
    <p:sldId id="322" r:id="rId64"/>
    <p:sldId id="323" r:id="rId65"/>
    <p:sldId id="324" r:id="rId66"/>
  </p:sldIdLst>
  <p:sldSz cx="10691813" cy="7559675"/>
  <p:notesSz cx="6858000" cy="9144000"/>
  <p:defaultTextStyle>
    <a:defPPr>
      <a:defRPr lang="de-DE"/>
    </a:defPPr>
    <a:lvl1pPr marL="0" algn="l" defTabSz="91437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187" algn="l" defTabSz="91437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373" algn="l" defTabSz="91437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560" algn="l" defTabSz="91437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747" algn="l" defTabSz="91437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933" algn="l" defTabSz="91437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120" algn="l" defTabSz="91437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307" algn="l" defTabSz="91437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494" algn="l" defTabSz="91437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D9222A"/>
    <a:srgbClr val="9BACAC"/>
    <a:srgbClr val="9BADA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6327"/>
  </p:normalViewPr>
  <p:slideViewPr>
    <p:cSldViewPr snapToGrid="0" snapToObjects="1">
      <p:cViewPr varScale="1">
        <p:scale>
          <a:sx n="115" d="100"/>
          <a:sy n="115" d="100"/>
        </p:scale>
        <p:origin x="918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0.xml"/><Relationship Id="rId21" Type="http://schemas.openxmlformats.org/officeDocument/2006/relationships/slide" Target="slides/slide15.xml"/><Relationship Id="rId42" Type="http://schemas.openxmlformats.org/officeDocument/2006/relationships/slide" Target="slides/slide36.xml"/><Relationship Id="rId47" Type="http://schemas.openxmlformats.org/officeDocument/2006/relationships/slide" Target="slides/slide41.xml"/><Relationship Id="rId63" Type="http://schemas.openxmlformats.org/officeDocument/2006/relationships/slide" Target="slides/slide57.xml"/><Relationship Id="rId68" Type="http://schemas.openxmlformats.org/officeDocument/2006/relationships/presProps" Target="presProps.xml"/><Relationship Id="rId7" Type="http://schemas.openxmlformats.org/officeDocument/2006/relationships/slide" Target="slides/slide1.xml"/><Relationship Id="rId71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9" Type="http://schemas.openxmlformats.org/officeDocument/2006/relationships/slide" Target="slides/slide23.xml"/><Relationship Id="rId11" Type="http://schemas.openxmlformats.org/officeDocument/2006/relationships/slide" Target="slides/slide5.xml"/><Relationship Id="rId24" Type="http://schemas.openxmlformats.org/officeDocument/2006/relationships/slide" Target="slides/slide18.xml"/><Relationship Id="rId32" Type="http://schemas.openxmlformats.org/officeDocument/2006/relationships/slide" Target="slides/slide26.xml"/><Relationship Id="rId37" Type="http://schemas.openxmlformats.org/officeDocument/2006/relationships/slide" Target="slides/slide31.xml"/><Relationship Id="rId40" Type="http://schemas.openxmlformats.org/officeDocument/2006/relationships/slide" Target="slides/slide34.xml"/><Relationship Id="rId45" Type="http://schemas.openxmlformats.org/officeDocument/2006/relationships/slide" Target="slides/slide39.xml"/><Relationship Id="rId53" Type="http://schemas.openxmlformats.org/officeDocument/2006/relationships/slide" Target="slides/slide47.xml"/><Relationship Id="rId58" Type="http://schemas.openxmlformats.org/officeDocument/2006/relationships/slide" Target="slides/slide52.xml"/><Relationship Id="rId66" Type="http://schemas.openxmlformats.org/officeDocument/2006/relationships/slide" Target="slides/slide60.xml"/><Relationship Id="rId5" Type="http://schemas.openxmlformats.org/officeDocument/2006/relationships/slideMaster" Target="slideMasters/slideMaster2.xml"/><Relationship Id="rId61" Type="http://schemas.openxmlformats.org/officeDocument/2006/relationships/slide" Target="slides/slide55.xml"/><Relationship Id="rId19" Type="http://schemas.openxmlformats.org/officeDocument/2006/relationships/slide" Target="slides/slide1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slide" Target="slides/slide21.xml"/><Relationship Id="rId30" Type="http://schemas.openxmlformats.org/officeDocument/2006/relationships/slide" Target="slides/slide24.xml"/><Relationship Id="rId35" Type="http://schemas.openxmlformats.org/officeDocument/2006/relationships/slide" Target="slides/slide29.xml"/><Relationship Id="rId43" Type="http://schemas.openxmlformats.org/officeDocument/2006/relationships/slide" Target="slides/slide37.xml"/><Relationship Id="rId48" Type="http://schemas.openxmlformats.org/officeDocument/2006/relationships/slide" Target="slides/slide42.xml"/><Relationship Id="rId56" Type="http://schemas.openxmlformats.org/officeDocument/2006/relationships/slide" Target="slides/slide50.xml"/><Relationship Id="rId64" Type="http://schemas.openxmlformats.org/officeDocument/2006/relationships/slide" Target="slides/slide58.xml"/><Relationship Id="rId69" Type="http://schemas.openxmlformats.org/officeDocument/2006/relationships/viewProps" Target="viewProps.xml"/><Relationship Id="rId8" Type="http://schemas.openxmlformats.org/officeDocument/2006/relationships/slide" Target="slides/slide2.xml"/><Relationship Id="rId51" Type="http://schemas.openxmlformats.org/officeDocument/2006/relationships/slide" Target="slides/slide45.xml"/><Relationship Id="rId3" Type="http://schemas.openxmlformats.org/officeDocument/2006/relationships/customXml" Target="../customXml/item3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slide" Target="slides/slide19.xml"/><Relationship Id="rId33" Type="http://schemas.openxmlformats.org/officeDocument/2006/relationships/slide" Target="slides/slide27.xml"/><Relationship Id="rId38" Type="http://schemas.openxmlformats.org/officeDocument/2006/relationships/slide" Target="slides/slide32.xml"/><Relationship Id="rId46" Type="http://schemas.openxmlformats.org/officeDocument/2006/relationships/slide" Target="slides/slide40.xml"/><Relationship Id="rId59" Type="http://schemas.openxmlformats.org/officeDocument/2006/relationships/slide" Target="slides/slide53.xml"/><Relationship Id="rId67" Type="http://schemas.openxmlformats.org/officeDocument/2006/relationships/notesMaster" Target="notesMasters/notesMaster1.xml"/><Relationship Id="rId20" Type="http://schemas.openxmlformats.org/officeDocument/2006/relationships/slide" Target="slides/slide14.xml"/><Relationship Id="rId41" Type="http://schemas.openxmlformats.org/officeDocument/2006/relationships/slide" Target="slides/slide35.xml"/><Relationship Id="rId54" Type="http://schemas.openxmlformats.org/officeDocument/2006/relationships/slide" Target="slides/slide48.xml"/><Relationship Id="rId62" Type="http://schemas.openxmlformats.org/officeDocument/2006/relationships/slide" Target="slides/slide56.xml"/><Relationship Id="rId7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slide" Target="slides/slide22.xml"/><Relationship Id="rId36" Type="http://schemas.openxmlformats.org/officeDocument/2006/relationships/slide" Target="slides/slide30.xml"/><Relationship Id="rId49" Type="http://schemas.openxmlformats.org/officeDocument/2006/relationships/slide" Target="slides/slide43.xml"/><Relationship Id="rId57" Type="http://schemas.openxmlformats.org/officeDocument/2006/relationships/slide" Target="slides/slide51.xml"/><Relationship Id="rId10" Type="http://schemas.openxmlformats.org/officeDocument/2006/relationships/slide" Target="slides/slide4.xml"/><Relationship Id="rId31" Type="http://schemas.openxmlformats.org/officeDocument/2006/relationships/slide" Target="slides/slide25.xml"/><Relationship Id="rId44" Type="http://schemas.openxmlformats.org/officeDocument/2006/relationships/slide" Target="slides/slide38.xml"/><Relationship Id="rId52" Type="http://schemas.openxmlformats.org/officeDocument/2006/relationships/slide" Target="slides/slide46.xml"/><Relationship Id="rId60" Type="http://schemas.openxmlformats.org/officeDocument/2006/relationships/slide" Target="slides/slide54.xml"/><Relationship Id="rId65" Type="http://schemas.openxmlformats.org/officeDocument/2006/relationships/slide" Target="slides/slide59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39" Type="http://schemas.openxmlformats.org/officeDocument/2006/relationships/slide" Target="slides/slide33.xml"/><Relationship Id="rId34" Type="http://schemas.openxmlformats.org/officeDocument/2006/relationships/slide" Target="slides/slide28.xml"/><Relationship Id="rId50" Type="http://schemas.openxmlformats.org/officeDocument/2006/relationships/slide" Target="slides/slide44.xml"/><Relationship Id="rId55" Type="http://schemas.openxmlformats.org/officeDocument/2006/relationships/slide" Target="slides/slide49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Tabelle1!$B$1</c:f>
              <c:strCache>
                <c:ptCount val="1"/>
                <c:pt idx="0">
                  <c:v>Verkauf</c:v>
                </c:pt>
              </c:strCache>
            </c:strRef>
          </c:tx>
          <c:dPt>
            <c:idx val="0"/>
            <c:bubble3D val="0"/>
            <c:spPr>
              <a:solidFill>
                <a:srgbClr val="D8DFDD"/>
              </a:solidFill>
            </c:spPr>
            <c:extLst>
              <c:ext xmlns:c16="http://schemas.microsoft.com/office/drawing/2014/chart" uri="{C3380CC4-5D6E-409C-BE32-E72D297353CC}">
                <c16:uniqueId val="{00000001-BC03-C44B-9EBF-9F3331C001FB}"/>
              </c:ext>
            </c:extLst>
          </c:dPt>
          <c:dPt>
            <c:idx val="1"/>
            <c:bubble3D val="0"/>
            <c:spPr>
              <a:solidFill>
                <a:srgbClr val="9BACAC"/>
              </a:solidFill>
            </c:spPr>
            <c:extLst>
              <c:ext xmlns:c16="http://schemas.microsoft.com/office/drawing/2014/chart" uri="{C3380CC4-5D6E-409C-BE32-E72D297353CC}">
                <c16:uniqueId val="{00000003-BC03-C44B-9EBF-9F3331C001FB}"/>
              </c:ext>
            </c:extLst>
          </c:dPt>
          <c:dPt>
            <c:idx val="2"/>
            <c:bubble3D val="0"/>
            <c:spPr>
              <a:solidFill>
                <a:srgbClr val="6E8284"/>
              </a:solidFill>
            </c:spPr>
            <c:extLst>
              <c:ext xmlns:c16="http://schemas.microsoft.com/office/drawing/2014/chart" uri="{C3380CC4-5D6E-409C-BE32-E72D297353CC}">
                <c16:uniqueId val="{00000005-BC03-C44B-9EBF-9F3331C001FB}"/>
              </c:ext>
            </c:extLst>
          </c:dPt>
          <c:dPt>
            <c:idx val="3"/>
            <c:bubble3D val="0"/>
            <c:spPr>
              <a:solidFill>
                <a:srgbClr val="295659"/>
              </a:solidFill>
            </c:spPr>
            <c:extLst>
              <c:ext xmlns:c16="http://schemas.microsoft.com/office/drawing/2014/chart" uri="{C3380CC4-5D6E-409C-BE32-E72D297353CC}">
                <c16:uniqueId val="{00000007-BC03-C44B-9EBF-9F3331C001FB}"/>
              </c:ext>
            </c:extLst>
          </c:dPt>
          <c:dPt>
            <c:idx val="4"/>
            <c:bubble3D val="0"/>
            <c:spPr>
              <a:solidFill>
                <a:srgbClr val="4A6F73"/>
              </a:solidFill>
            </c:spPr>
            <c:extLst>
              <c:ext xmlns:c16="http://schemas.microsoft.com/office/drawing/2014/chart" uri="{C3380CC4-5D6E-409C-BE32-E72D297353CC}">
                <c16:uniqueId val="{00000009-BC03-C44B-9EBF-9F3331C001FB}"/>
              </c:ext>
            </c:extLst>
          </c:dPt>
          <c:dPt>
            <c:idx val="5"/>
            <c:bubble3D val="0"/>
            <c:spPr>
              <a:solidFill>
                <a:srgbClr val="9BACAC"/>
              </a:solidFill>
            </c:spPr>
            <c:extLst>
              <c:ext xmlns:c16="http://schemas.microsoft.com/office/drawing/2014/chart" uri="{C3380CC4-5D6E-409C-BE32-E72D297353CC}">
                <c16:uniqueId val="{0000000B-BC03-C44B-9EBF-9F3331C001FB}"/>
              </c:ext>
            </c:extLst>
          </c:dPt>
          <c:dPt>
            <c:idx val="6"/>
            <c:bubble3D val="0"/>
            <c:spPr>
              <a:solidFill>
                <a:srgbClr val="6E8284"/>
              </a:solidFill>
            </c:spPr>
            <c:extLst>
              <c:ext xmlns:c16="http://schemas.microsoft.com/office/drawing/2014/chart" uri="{C3380CC4-5D6E-409C-BE32-E72D297353CC}">
                <c16:uniqueId val="{0000000D-BC03-C44B-9EBF-9F3331C001FB}"/>
              </c:ext>
            </c:extLst>
          </c:dPt>
          <c:dPt>
            <c:idx val="7"/>
            <c:bubble3D val="0"/>
            <c:spPr>
              <a:solidFill>
                <a:srgbClr val="003E40"/>
              </a:solidFill>
            </c:spPr>
            <c:extLst>
              <c:ext xmlns:c16="http://schemas.microsoft.com/office/drawing/2014/chart" uri="{C3380CC4-5D6E-409C-BE32-E72D297353CC}">
                <c16:uniqueId val="{0000000F-BC03-C44B-9EBF-9F3331C001FB}"/>
              </c:ext>
            </c:extLst>
          </c:dPt>
          <c:cat>
            <c:strRef>
              <c:f>Tabelle1!$A$2:$A$9</c:f>
              <c:strCache>
                <c:ptCount val="4"/>
                <c:pt idx="0">
                  <c:v>1. Quartal</c:v>
                </c:pt>
                <c:pt idx="1">
                  <c:v>2. Quartal</c:v>
                </c:pt>
                <c:pt idx="2">
                  <c:v>3. Quartal</c:v>
                </c:pt>
                <c:pt idx="3">
                  <c:v>4. Quartal</c:v>
                </c:pt>
              </c:strCache>
            </c:strRef>
          </c:cat>
          <c:val>
            <c:numRef>
              <c:f>Tabelle1!$B$2:$B$9</c:f>
              <c:numCache>
                <c:formatCode>General</c:formatCode>
                <c:ptCount val="8"/>
                <c:pt idx="0">
                  <c:v>5</c:v>
                </c:pt>
                <c:pt idx="1">
                  <c:v>5</c:v>
                </c:pt>
                <c:pt idx="2">
                  <c:v>5</c:v>
                </c:pt>
                <c:pt idx="3">
                  <c:v>5</c:v>
                </c:pt>
                <c:pt idx="4">
                  <c:v>5</c:v>
                </c:pt>
                <c:pt idx="5">
                  <c:v>5</c:v>
                </c:pt>
                <c:pt idx="6">
                  <c:v>5</c:v>
                </c:pt>
                <c:pt idx="7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0-BC03-C44B-9EBF-9F3331C001F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plotVisOnly val="1"/>
    <c:dispBlanksAs val="zero"/>
    <c:showDLblsOverMax val="0"/>
  </c:chart>
  <c:txPr>
    <a:bodyPr/>
    <a:lstStyle/>
    <a:p>
      <a:pPr>
        <a:defRPr sz="1800"/>
      </a:pPr>
      <a:endParaRPr lang="fr-FR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07D24B0-D008-4B21-A7DE-CE8C4F0BEA87}" type="datetimeFigureOut">
              <a:rPr lang="fr-FR" smtClean="0"/>
              <a:t>12/07/2024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246188" y="1143000"/>
            <a:ext cx="43656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4580916-38AC-44D8-84C7-8AD95D7B275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144752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8" Type="http://schemas.openxmlformats.org/officeDocument/2006/relationships/tags" Target="../tags/tag8.xml"/><Relationship Id="rId13" Type="http://schemas.openxmlformats.org/officeDocument/2006/relationships/tags" Target="../tags/tag13.xml"/><Relationship Id="rId18" Type="http://schemas.openxmlformats.org/officeDocument/2006/relationships/image" Target="../media/image3.jpeg"/><Relationship Id="rId3" Type="http://schemas.openxmlformats.org/officeDocument/2006/relationships/tags" Target="../tags/tag3.xml"/><Relationship Id="rId21" Type="http://schemas.openxmlformats.org/officeDocument/2006/relationships/image" Target="../media/image5.jpeg"/><Relationship Id="rId7" Type="http://schemas.openxmlformats.org/officeDocument/2006/relationships/tags" Target="../tags/tag7.xml"/><Relationship Id="rId12" Type="http://schemas.openxmlformats.org/officeDocument/2006/relationships/tags" Target="../tags/tag12.xml"/><Relationship Id="rId17" Type="http://schemas.openxmlformats.org/officeDocument/2006/relationships/slideMaster" Target="../slideMasters/slideMaster3.xml"/><Relationship Id="rId2" Type="http://schemas.openxmlformats.org/officeDocument/2006/relationships/tags" Target="../tags/tag2.xml"/><Relationship Id="rId16" Type="http://schemas.openxmlformats.org/officeDocument/2006/relationships/tags" Target="../tags/tag16.xml"/><Relationship Id="rId20" Type="http://schemas.openxmlformats.org/officeDocument/2006/relationships/image" Target="../media/image4.png"/><Relationship Id="rId1" Type="http://schemas.openxmlformats.org/officeDocument/2006/relationships/tags" Target="../tags/tag1.xml"/><Relationship Id="rId6" Type="http://schemas.openxmlformats.org/officeDocument/2006/relationships/tags" Target="../tags/tag6.xml"/><Relationship Id="rId11" Type="http://schemas.openxmlformats.org/officeDocument/2006/relationships/tags" Target="../tags/tag11.xml"/><Relationship Id="rId5" Type="http://schemas.openxmlformats.org/officeDocument/2006/relationships/tags" Target="../tags/tag5.xml"/><Relationship Id="rId15" Type="http://schemas.openxmlformats.org/officeDocument/2006/relationships/tags" Target="../tags/tag15.xml"/><Relationship Id="rId10" Type="http://schemas.openxmlformats.org/officeDocument/2006/relationships/tags" Target="../tags/tag10.xml"/><Relationship Id="rId19" Type="http://schemas.microsoft.com/office/2007/relationships/hdphoto" Target="../media/hdphoto1.wdp"/><Relationship Id="rId4" Type="http://schemas.openxmlformats.org/officeDocument/2006/relationships/tags" Target="../tags/tag4.xml"/><Relationship Id="rId9" Type="http://schemas.openxmlformats.org/officeDocument/2006/relationships/tags" Target="../tags/tag9.xml"/><Relationship Id="rId14" Type="http://schemas.openxmlformats.org/officeDocument/2006/relationships/tags" Target="../tags/tag14.xml"/><Relationship Id="rId22" Type="http://schemas.openxmlformats.org/officeDocument/2006/relationships/chart" Target="../charts/chart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hyperlink" Target="mailto:Nathalie.raso@zehndergroup.com" TargetMode="External"/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ew main them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eck 2">
            <a:extLst>
              <a:ext uri="{FF2B5EF4-FFF2-40B4-BE49-F238E27FC236}">
                <a16:creationId xmlns:a16="http://schemas.microsoft.com/office/drawing/2014/main" id="{6BDAE767-815D-00A2-DC1F-5E650AF007D5}"/>
              </a:ext>
            </a:extLst>
          </p:cNvPr>
          <p:cNvSpPr/>
          <p:nvPr userDrawn="1"/>
        </p:nvSpPr>
        <p:spPr bwMode="auto">
          <a:xfrm>
            <a:off x="0" y="6730"/>
            <a:ext cx="6629766" cy="7559675"/>
          </a:xfrm>
          <a:prstGeom prst="rect">
            <a:avLst/>
          </a:prstGeom>
          <a:solidFill>
            <a:srgbClr val="003E40"/>
          </a:solidFill>
          <a:ln>
            <a:noFill/>
          </a:ln>
        </p:spPr>
        <p:txBody>
          <a:bodyPr wrap="none" rtlCol="0" anchor="ctr"/>
          <a:lstStyle/>
          <a:p>
            <a:pPr algn="l"/>
            <a:endParaRPr lang="de-DE" sz="1579" b="0" i="0" dirty="0">
              <a:latin typeface="HelveticaNowText Regular" panose="020B0504030202020204" pitchFamily="34" charset="77"/>
            </a:endParaRPr>
          </a:p>
        </p:txBody>
      </p:sp>
      <p:sp>
        <p:nvSpPr>
          <p:cNvPr id="4" name="Bildplatzhalter 2">
            <a:extLst>
              <a:ext uri="{FF2B5EF4-FFF2-40B4-BE49-F238E27FC236}">
                <a16:creationId xmlns:a16="http://schemas.microsoft.com/office/drawing/2014/main" id="{75E3EF31-9581-8635-A8E0-B16CC1F09E8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6629766" y="0"/>
            <a:ext cx="4062047" cy="7559675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/>
          <a:lstStyle>
            <a:lvl1pPr marL="0" indent="0">
              <a:buNone/>
              <a:defRPr sz="2806" b="0" i="0">
                <a:solidFill>
                  <a:schemeClr val="bg1"/>
                </a:solidFill>
                <a:latin typeface="HelveticaNowText Regular" panose="020B0504030202020204" pitchFamily="34" charset="77"/>
              </a:defRPr>
            </a:lvl1pPr>
            <a:lvl2pPr marL="400953" indent="0">
              <a:buNone/>
              <a:defRPr sz="2456"/>
            </a:lvl2pPr>
            <a:lvl3pPr marL="801906" indent="0">
              <a:buNone/>
              <a:defRPr sz="2105"/>
            </a:lvl3pPr>
            <a:lvl4pPr marL="1202859" indent="0">
              <a:buNone/>
              <a:defRPr sz="1754"/>
            </a:lvl4pPr>
            <a:lvl5pPr marL="1603812" indent="0">
              <a:buNone/>
              <a:defRPr sz="1754"/>
            </a:lvl5pPr>
            <a:lvl6pPr marL="2004765" indent="0">
              <a:buNone/>
              <a:defRPr sz="1754"/>
            </a:lvl6pPr>
            <a:lvl7pPr marL="2405718" indent="0">
              <a:buNone/>
              <a:defRPr sz="1754"/>
            </a:lvl7pPr>
            <a:lvl8pPr marL="2806671" indent="0">
              <a:buNone/>
              <a:defRPr sz="1754"/>
            </a:lvl8pPr>
            <a:lvl9pPr marL="3207624" indent="0">
              <a:buNone/>
              <a:defRPr sz="1754"/>
            </a:lvl9pPr>
          </a:lstStyle>
          <a:p>
            <a:r>
              <a:rPr lang="fr-FR"/>
              <a:t>Cliquez sur l'icône pour ajouter une image</a:t>
            </a:r>
            <a:endParaRPr lang="de-DE" dirty="0"/>
          </a:p>
        </p:txBody>
      </p:sp>
      <p:sp>
        <p:nvSpPr>
          <p:cNvPr id="6" name="Inhaltsplatzhalter 11">
            <a:extLst>
              <a:ext uri="{FF2B5EF4-FFF2-40B4-BE49-F238E27FC236}">
                <a16:creationId xmlns:a16="http://schemas.microsoft.com/office/drawing/2014/main" id="{9AB97A57-CA3D-ADA7-219C-CDD22B4EFD46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432691" y="289424"/>
            <a:ext cx="6124301" cy="2096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789" b="1">
                <a:solidFill>
                  <a:srgbClr val="9BACAC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fr-FR" dirty="0"/>
              <a:t>▪︎ Radiateurs décoratifs ▪︎ Ventilation double flux ▪︎ Plafonds climatiques ▪︎ Clean air solutions</a:t>
            </a:r>
          </a:p>
        </p:txBody>
      </p:sp>
      <p:sp>
        <p:nvSpPr>
          <p:cNvPr id="7" name="Textplatzhalter 2">
            <a:extLst>
              <a:ext uri="{FF2B5EF4-FFF2-40B4-BE49-F238E27FC236}">
                <a16:creationId xmlns:a16="http://schemas.microsoft.com/office/drawing/2014/main" id="{6EFB4F40-E3AE-C82F-E619-35764A98F70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42689" y="3596577"/>
            <a:ext cx="5241494" cy="36652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47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de-DE" dirty="0" err="1"/>
              <a:t>Overline</a:t>
            </a:r>
            <a:endParaRPr lang="de-DE" dirty="0"/>
          </a:p>
        </p:txBody>
      </p:sp>
      <p:sp>
        <p:nvSpPr>
          <p:cNvPr id="8" name="Textplatzhalter 4">
            <a:extLst>
              <a:ext uri="{FF2B5EF4-FFF2-40B4-BE49-F238E27FC236}">
                <a16:creationId xmlns:a16="http://schemas.microsoft.com/office/drawing/2014/main" id="{CF32B92F-C1D6-6230-7A7C-88FBF86B0166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688" y="4071041"/>
            <a:ext cx="5444751" cy="150159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385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de-DE" dirty="0"/>
              <a:t>Headline</a:t>
            </a:r>
            <a:br>
              <a:rPr lang="de-DE" dirty="0"/>
            </a:br>
            <a:r>
              <a:rPr lang="de-DE" dirty="0" err="1"/>
              <a:t>two</a:t>
            </a:r>
            <a:r>
              <a:rPr lang="de-DE" dirty="0"/>
              <a:t>-line </a:t>
            </a:r>
            <a:r>
              <a:rPr lang="de-DE" dirty="0" err="1"/>
              <a:t>headline</a:t>
            </a:r>
            <a:endParaRPr lang="de-DE" dirty="0"/>
          </a:p>
        </p:txBody>
      </p:sp>
      <p:sp>
        <p:nvSpPr>
          <p:cNvPr id="9" name="Textplatzhalter 6">
            <a:extLst>
              <a:ext uri="{FF2B5EF4-FFF2-40B4-BE49-F238E27FC236}">
                <a16:creationId xmlns:a16="http://schemas.microsoft.com/office/drawing/2014/main" id="{590E25AD-C50B-A5FF-8688-B51E4216AB95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54446" y="6700682"/>
            <a:ext cx="2695229" cy="834371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spcBef>
                <a:spcPts val="0"/>
              </a:spcBef>
              <a:buNone/>
              <a:defRPr sz="1035" b="1" i="0" u="none">
                <a:solidFill>
                  <a:schemeClr val="bg1"/>
                </a:solidFill>
                <a:latin typeface="HelveticaNowText Regular" panose="020B0504030202020204" pitchFamily="34" charset="77"/>
                <a:cs typeface="HelveticaNowText Regular" panose="020B0504030202020204" pitchFamily="34" charset="77"/>
              </a:defRPr>
            </a:lvl1pPr>
          </a:lstStyle>
          <a:p>
            <a:pPr lvl="0"/>
            <a:r>
              <a:rPr lang="de-DE" dirty="0"/>
              <a:t>Company </a:t>
            </a:r>
            <a:r>
              <a:rPr lang="de-DE" dirty="0" err="1"/>
              <a:t>division</a:t>
            </a:r>
            <a:br>
              <a:rPr lang="de-DE" dirty="0"/>
            </a:br>
            <a:r>
              <a:rPr lang="de-DE" dirty="0" err="1"/>
              <a:t>month</a:t>
            </a:r>
            <a:r>
              <a:rPr lang="de-DE" dirty="0"/>
              <a:t> </a:t>
            </a:r>
            <a:r>
              <a:rPr lang="de-DE" dirty="0" err="1"/>
              <a:t>year</a:t>
            </a:r>
            <a:endParaRPr lang="de-DE" dirty="0"/>
          </a:p>
        </p:txBody>
      </p:sp>
      <p:sp>
        <p:nvSpPr>
          <p:cNvPr id="10" name="Textplatzhalter 4">
            <a:extLst>
              <a:ext uri="{FF2B5EF4-FFF2-40B4-BE49-F238E27FC236}">
                <a16:creationId xmlns:a16="http://schemas.microsoft.com/office/drawing/2014/main" id="{8F6725CF-49FA-D88D-B38B-12C36CA9BF33}"/>
              </a:ext>
            </a:extLst>
          </p:cNvPr>
          <p:cNvSpPr txBox="1">
            <a:spLocks/>
          </p:cNvSpPr>
          <p:nvPr userDrawn="1"/>
        </p:nvSpPr>
        <p:spPr bwMode="gray">
          <a:xfrm>
            <a:off x="8770685" y="6971492"/>
            <a:ext cx="1457607" cy="15272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Wingdings" pitchFamily="2" charset="2"/>
              <a:buNone/>
              <a:defRPr sz="1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77800" indent="-177800" algn="l" defTabSz="914400" rtl="0" eaLnBrk="1" latinLnBrk="0" hangingPunct="1">
              <a:spcBef>
                <a:spcPts val="600"/>
              </a:spcBef>
              <a:buFont typeface="Wingdings" pitchFamily="2" charset="2"/>
              <a:buChar char="§"/>
              <a:tabLst>
                <a:tab pos="266700" algn="l"/>
              </a:tabLst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55600" indent="-177800" algn="l" defTabSz="914400" rtl="0" eaLnBrk="1" latinLnBrk="0" hangingPunct="1">
              <a:spcBef>
                <a:spcPts val="600"/>
              </a:spcBef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41338" indent="-185738" algn="l" defTabSz="914400" rtl="0" eaLnBrk="1" latinLnBrk="0" hangingPunct="1">
              <a:spcBef>
                <a:spcPts val="600"/>
              </a:spcBef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41338" indent="-185738" algn="l" defTabSz="914400" rtl="0" eaLnBrk="1" latinLnBrk="0" hangingPunct="1">
              <a:spcBef>
                <a:spcPts val="600"/>
              </a:spcBef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541338" indent="-185738" algn="l" defTabSz="914400" rtl="0" eaLnBrk="1" latinLnBrk="0" hangingPunct="1">
              <a:spcBef>
                <a:spcPts val="600"/>
              </a:spcBef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41338" indent="-185738" algn="l" defTabSz="914400" rtl="0" eaLnBrk="1" latinLnBrk="0" hangingPunct="1">
              <a:spcBef>
                <a:spcPts val="600"/>
              </a:spcBef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41338" indent="-185738" algn="l" defTabSz="914400" rtl="0" eaLnBrk="1" latinLnBrk="0" hangingPunct="1">
              <a:spcBef>
                <a:spcPts val="600"/>
              </a:spcBef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1338" indent="-185738" algn="l" defTabSz="914400" rtl="0" eaLnBrk="1" latinLnBrk="0" hangingPunct="1">
              <a:spcBef>
                <a:spcPts val="600"/>
              </a:spcBef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spcBef>
                <a:spcPts val="66"/>
              </a:spcBef>
            </a:pPr>
            <a:r>
              <a:rPr lang="en-GB" sz="1030" b="1" i="0" dirty="0">
                <a:solidFill>
                  <a:schemeClr val="bg1"/>
                </a:solidFill>
                <a:latin typeface="HelveticaNowText Bold" panose="020B0504030202020204" pitchFamily="34" charset="77"/>
                <a:cs typeface="HelveticaNowText Bold" panose="020B0504030202020204" pitchFamily="34" charset="77"/>
              </a:rPr>
              <a:t>always the best climate</a:t>
            </a:r>
          </a:p>
        </p:txBody>
      </p:sp>
    </p:spTree>
    <p:extLst>
      <p:ext uri="{BB962C8B-B14F-4D97-AF65-F5344CB8AC3E}">
        <p14:creationId xmlns:p14="http://schemas.microsoft.com/office/powerpoint/2010/main" val="199699796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1">
            <a:extLst>
              <a:ext uri="{FF2B5EF4-FFF2-40B4-BE49-F238E27FC236}">
                <a16:creationId xmlns:a16="http://schemas.microsoft.com/office/drawing/2014/main" id="{51D03233-7898-CEA7-934D-9909848D665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28461" y="832348"/>
            <a:ext cx="9221689" cy="427599"/>
          </a:xfrm>
          <a:prstGeom prst="rect">
            <a:avLst/>
          </a:prstGeom>
        </p:spPr>
        <p:txBody>
          <a:bodyPr/>
          <a:lstStyle>
            <a:lvl1pPr>
              <a:defRPr sz="2193" b="1">
                <a:solidFill>
                  <a:srgbClr val="003E40"/>
                </a:solidFill>
              </a:defRPr>
            </a:lvl1pPr>
          </a:lstStyle>
          <a:p>
            <a:r>
              <a:rPr lang="de-DE" dirty="0"/>
              <a:t>Project Template</a:t>
            </a:r>
          </a:p>
        </p:txBody>
      </p:sp>
      <p:sp>
        <p:nvSpPr>
          <p:cNvPr id="4" name="Tabellenplatzhalter 8">
            <a:extLst>
              <a:ext uri="{FF2B5EF4-FFF2-40B4-BE49-F238E27FC236}">
                <a16:creationId xmlns:a16="http://schemas.microsoft.com/office/drawing/2014/main" id="{7CBA88F4-932E-29DB-57A5-58A16A2E2206}"/>
              </a:ext>
            </a:extLst>
          </p:cNvPr>
          <p:cNvSpPr>
            <a:spLocks noGrp="1"/>
          </p:cNvSpPr>
          <p:nvPr>
            <p:ph type="tbl" sz="quarter" idx="11"/>
          </p:nvPr>
        </p:nvSpPr>
        <p:spPr>
          <a:xfrm>
            <a:off x="428183" y="1645689"/>
            <a:ext cx="9843197" cy="47537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579">
                <a:solidFill>
                  <a:srgbClr val="D8E0DD"/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5" name="Textplatzhalter 5">
            <a:extLst>
              <a:ext uri="{FF2B5EF4-FFF2-40B4-BE49-F238E27FC236}">
                <a16:creationId xmlns:a16="http://schemas.microsoft.com/office/drawing/2014/main" id="{F218BC19-7145-FA93-5DB6-BC5B2B2AE41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46885" y="6967523"/>
            <a:ext cx="4899022" cy="59215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789">
                <a:solidFill>
                  <a:srgbClr val="9BACAC"/>
                </a:solidFill>
              </a:defRPr>
            </a:lvl1pPr>
          </a:lstStyle>
          <a:p>
            <a:pPr lvl="0"/>
            <a:r>
              <a:rPr lang="de-DE" dirty="0" err="1"/>
              <a:t>Presentation</a:t>
            </a:r>
            <a:r>
              <a:rPr lang="de-DE" dirty="0"/>
              <a:t> type ▪ </a:t>
            </a:r>
            <a:r>
              <a:rPr lang="de-DE" dirty="0" err="1"/>
              <a:t>Presentation</a:t>
            </a:r>
            <a:r>
              <a:rPr lang="de-DE" dirty="0"/>
              <a:t> title ▪ </a:t>
            </a:r>
            <a:r>
              <a:rPr lang="de-DE" dirty="0" err="1"/>
              <a:t>author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579291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mall table page (additional layout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eck 2">
            <a:extLst>
              <a:ext uri="{FF2B5EF4-FFF2-40B4-BE49-F238E27FC236}">
                <a16:creationId xmlns:a16="http://schemas.microsoft.com/office/drawing/2014/main" id="{33423251-C13C-36E7-22FA-3A6AF35805D2}"/>
              </a:ext>
            </a:extLst>
          </p:cNvPr>
          <p:cNvSpPr/>
          <p:nvPr userDrawn="1"/>
        </p:nvSpPr>
        <p:spPr bwMode="auto">
          <a:xfrm>
            <a:off x="516470" y="1473787"/>
            <a:ext cx="818592" cy="5078128"/>
          </a:xfrm>
          <a:prstGeom prst="rect">
            <a:avLst/>
          </a:prstGeom>
          <a:solidFill>
            <a:srgbClr val="D9222A"/>
          </a:solidFill>
          <a:ln>
            <a:noFill/>
          </a:ln>
        </p:spPr>
        <p:txBody>
          <a:bodyPr wrap="none" rtlCol="0" anchor="ctr"/>
          <a:lstStyle/>
          <a:p>
            <a:pPr algn="l"/>
            <a:endParaRPr lang="en-GB" sz="1579" dirty="0"/>
          </a:p>
        </p:txBody>
      </p:sp>
      <p:sp>
        <p:nvSpPr>
          <p:cNvPr id="4" name="Titel 1">
            <a:extLst>
              <a:ext uri="{FF2B5EF4-FFF2-40B4-BE49-F238E27FC236}">
                <a16:creationId xmlns:a16="http://schemas.microsoft.com/office/drawing/2014/main" id="{9FE36D30-42E3-2333-5C24-8AF9BA468EB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28461" y="832348"/>
            <a:ext cx="9221689" cy="427599"/>
          </a:xfrm>
          <a:prstGeom prst="rect">
            <a:avLst/>
          </a:prstGeom>
        </p:spPr>
        <p:txBody>
          <a:bodyPr/>
          <a:lstStyle>
            <a:lvl1pPr>
              <a:defRPr sz="2193" b="1">
                <a:solidFill>
                  <a:srgbClr val="003E40"/>
                </a:solidFill>
              </a:defRPr>
            </a:lvl1pPr>
          </a:lstStyle>
          <a:p>
            <a:r>
              <a:rPr lang="de-DE" dirty="0"/>
              <a:t>Additional Layouts</a:t>
            </a:r>
          </a:p>
        </p:txBody>
      </p:sp>
      <p:sp>
        <p:nvSpPr>
          <p:cNvPr id="5" name="Tabellenplatzhalter 12">
            <a:extLst>
              <a:ext uri="{FF2B5EF4-FFF2-40B4-BE49-F238E27FC236}">
                <a16:creationId xmlns:a16="http://schemas.microsoft.com/office/drawing/2014/main" id="{0CB0BE55-E38A-EF68-42D8-F6E40B4D4024}"/>
              </a:ext>
            </a:extLst>
          </p:cNvPr>
          <p:cNvSpPr>
            <a:spLocks noGrp="1"/>
          </p:cNvSpPr>
          <p:nvPr>
            <p:ph type="tbl" sz="quarter" idx="11"/>
          </p:nvPr>
        </p:nvSpPr>
        <p:spPr>
          <a:xfrm>
            <a:off x="1525866" y="1645658"/>
            <a:ext cx="8745516" cy="475381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579"/>
            </a:lvl1pPr>
          </a:lstStyle>
          <a:p>
            <a:endParaRPr lang="de-DE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5233004-8642-339B-9799-BA17DE302C6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46885" y="6967523"/>
            <a:ext cx="4899022" cy="59215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789">
                <a:solidFill>
                  <a:schemeClr val="accent1"/>
                </a:solidFill>
              </a:defRPr>
            </a:lvl1pPr>
          </a:lstStyle>
          <a:p>
            <a:pPr lvl="0"/>
            <a:r>
              <a:rPr lang="de-DE" dirty="0" err="1"/>
              <a:t>Presentation</a:t>
            </a:r>
            <a:r>
              <a:rPr lang="de-DE" dirty="0"/>
              <a:t> type ▪ </a:t>
            </a:r>
            <a:r>
              <a:rPr lang="de-DE" dirty="0" err="1"/>
              <a:t>Presentation</a:t>
            </a:r>
            <a:r>
              <a:rPr lang="de-DE" dirty="0"/>
              <a:t> title ▪ </a:t>
            </a:r>
            <a:r>
              <a:rPr lang="de-DE" dirty="0" err="1"/>
              <a:t>author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00138013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with brand statement on the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1">
            <a:extLst>
              <a:ext uri="{FF2B5EF4-FFF2-40B4-BE49-F238E27FC236}">
                <a16:creationId xmlns:a16="http://schemas.microsoft.com/office/drawing/2014/main" id="{8B52B77A-E208-D34E-7BE5-A6A3AB392E3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28461" y="832348"/>
            <a:ext cx="9221689" cy="427599"/>
          </a:xfrm>
          <a:prstGeom prst="rect">
            <a:avLst/>
          </a:prstGeom>
        </p:spPr>
        <p:txBody>
          <a:bodyPr/>
          <a:lstStyle>
            <a:lvl1pPr>
              <a:defRPr sz="2193" b="1">
                <a:solidFill>
                  <a:srgbClr val="003E40"/>
                </a:solidFill>
              </a:defRPr>
            </a:lvl1pPr>
          </a:lstStyle>
          <a:p>
            <a:r>
              <a:rPr lang="de-DE" dirty="0"/>
              <a:t>Headline</a:t>
            </a:r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B68B8663-95E7-9745-C21D-98FE26D7751E}"/>
              </a:ext>
            </a:extLst>
          </p:cNvPr>
          <p:cNvSpPr/>
          <p:nvPr userDrawn="1"/>
        </p:nvSpPr>
        <p:spPr bwMode="auto">
          <a:xfrm>
            <a:off x="7067376" y="1838248"/>
            <a:ext cx="3151936" cy="3961928"/>
          </a:xfrm>
          <a:prstGeom prst="rect">
            <a:avLst/>
          </a:prstGeom>
          <a:solidFill>
            <a:srgbClr val="D9222A"/>
          </a:solidFill>
          <a:ln>
            <a:noFill/>
          </a:ln>
        </p:spPr>
        <p:txBody>
          <a:bodyPr wrap="none" rtlCol="0" anchor="ctr"/>
          <a:lstStyle/>
          <a:p>
            <a:pPr algn="l"/>
            <a:endParaRPr lang="de-DE" sz="1579" dirty="0"/>
          </a:p>
        </p:txBody>
      </p:sp>
      <p:sp>
        <p:nvSpPr>
          <p:cNvPr id="5" name="Textplatzhalter 3">
            <a:extLst>
              <a:ext uri="{FF2B5EF4-FFF2-40B4-BE49-F238E27FC236}">
                <a16:creationId xmlns:a16="http://schemas.microsoft.com/office/drawing/2014/main" id="{2612E3DC-DAE3-FFF1-7935-14ECB49A0984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7391169" y="2201402"/>
            <a:ext cx="2575502" cy="3239280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2105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„</a:t>
            </a:r>
            <a:r>
              <a:rPr lang="de-DE" dirty="0" err="1"/>
              <a:t>brand</a:t>
            </a:r>
            <a:r>
              <a:rPr lang="de-DE" dirty="0"/>
              <a:t> </a:t>
            </a:r>
            <a:r>
              <a:rPr lang="de-DE" dirty="0" err="1"/>
              <a:t>statement</a:t>
            </a:r>
            <a:r>
              <a:rPr lang="de-DE" dirty="0"/>
              <a:t>“</a:t>
            </a:r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ADFA49E1-BDB6-FA7E-4269-D711F932D8EF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46885" y="6967523"/>
            <a:ext cx="4899022" cy="59215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789">
                <a:solidFill>
                  <a:srgbClr val="9BACAC"/>
                </a:solidFill>
              </a:defRPr>
            </a:lvl1pPr>
          </a:lstStyle>
          <a:p>
            <a:pPr lvl="0"/>
            <a:r>
              <a:rPr lang="de-DE" dirty="0" err="1"/>
              <a:t>Presentation</a:t>
            </a:r>
            <a:r>
              <a:rPr lang="de-DE" dirty="0"/>
              <a:t> type ▪ </a:t>
            </a:r>
            <a:r>
              <a:rPr lang="de-DE" dirty="0" err="1"/>
              <a:t>Presentation</a:t>
            </a:r>
            <a:r>
              <a:rPr lang="de-DE" dirty="0"/>
              <a:t> title ▪ </a:t>
            </a:r>
            <a:r>
              <a:rPr lang="de-DE" dirty="0" err="1"/>
              <a:t>author</a:t>
            </a:r>
            <a:endParaRPr lang="de-DE" dirty="0"/>
          </a:p>
        </p:txBody>
      </p:sp>
      <p:sp>
        <p:nvSpPr>
          <p:cNvPr id="7" name="Textplatzhalter 4">
            <a:extLst>
              <a:ext uri="{FF2B5EF4-FFF2-40B4-BE49-F238E27FC236}">
                <a16:creationId xmlns:a16="http://schemas.microsoft.com/office/drawing/2014/main" id="{E7719623-89EA-44A4-F550-19AE94256FD3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34450" y="1645690"/>
            <a:ext cx="5669806" cy="1049955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1579" b="1">
                <a:solidFill>
                  <a:srgbClr val="003E40"/>
                </a:solidFill>
              </a:defRPr>
            </a:lvl1pPr>
          </a:lstStyle>
          <a:p>
            <a:pPr lvl="0"/>
            <a:r>
              <a:rPr lang="de-DE" dirty="0" err="1"/>
              <a:t>Sit</a:t>
            </a:r>
            <a:r>
              <a:rPr lang="de-DE" dirty="0"/>
              <a:t> </a:t>
            </a:r>
            <a:r>
              <a:rPr lang="de-DE" dirty="0" err="1"/>
              <a:t>mos</a:t>
            </a:r>
            <a:r>
              <a:rPr lang="de-DE" dirty="0"/>
              <a:t> </a:t>
            </a:r>
            <a:r>
              <a:rPr lang="de-DE" dirty="0" err="1"/>
              <a:t>exerum</a:t>
            </a:r>
            <a:r>
              <a:rPr lang="de-DE" dirty="0"/>
              <a:t> </a:t>
            </a:r>
            <a:r>
              <a:rPr lang="de-DE" dirty="0" err="1"/>
              <a:t>arum</a:t>
            </a:r>
            <a:br>
              <a:rPr lang="de-DE" dirty="0"/>
            </a:br>
            <a:r>
              <a:rPr lang="de-DE" dirty="0" err="1"/>
              <a:t>ma</a:t>
            </a:r>
            <a:r>
              <a:rPr lang="de-DE" dirty="0"/>
              <a:t> </a:t>
            </a:r>
            <a:r>
              <a:rPr lang="de-DE" dirty="0" err="1"/>
              <a:t>Sit</a:t>
            </a:r>
            <a:r>
              <a:rPr lang="de-DE" dirty="0"/>
              <a:t> </a:t>
            </a:r>
            <a:r>
              <a:rPr lang="de-DE" dirty="0" err="1"/>
              <a:t>mos</a:t>
            </a:r>
            <a:r>
              <a:rPr lang="de-DE" dirty="0"/>
              <a:t> </a:t>
            </a:r>
            <a:r>
              <a:rPr lang="de-DE" dirty="0" err="1"/>
              <a:t>exerum</a:t>
            </a:r>
            <a:r>
              <a:rPr lang="de-DE" dirty="0"/>
              <a:t> </a:t>
            </a:r>
            <a:r>
              <a:rPr lang="de-DE" dirty="0" err="1"/>
              <a:t>arum</a:t>
            </a:r>
            <a:br>
              <a:rPr lang="de-DE" dirty="0"/>
            </a:br>
            <a:r>
              <a:rPr lang="de-DE" dirty="0" err="1"/>
              <a:t>agantus</a:t>
            </a:r>
            <a:r>
              <a:rPr lang="de-DE" dirty="0"/>
              <a:t> </a:t>
            </a:r>
            <a:r>
              <a:rPr lang="de-DE" dirty="0" err="1"/>
              <a:t>exerum</a:t>
            </a:r>
            <a:endParaRPr lang="de-DE" dirty="0"/>
          </a:p>
        </p:txBody>
      </p:sp>
      <p:sp>
        <p:nvSpPr>
          <p:cNvPr id="8" name="Textplatzhalter 3">
            <a:extLst>
              <a:ext uri="{FF2B5EF4-FFF2-40B4-BE49-F238E27FC236}">
                <a16:creationId xmlns:a16="http://schemas.microsoft.com/office/drawing/2014/main" id="{A3F8B7FD-CF57-D78B-4F02-246F2E3A819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32550" y="2887380"/>
            <a:ext cx="5667906" cy="1664428"/>
          </a:xfrm>
          <a:prstGeom prst="rect">
            <a:avLst/>
          </a:prstGeom>
        </p:spPr>
        <p:txBody>
          <a:bodyPr/>
          <a:lstStyle>
            <a:lvl1pPr marL="250596" indent="-250596">
              <a:spcBef>
                <a:spcPts val="1666"/>
              </a:spcBef>
              <a:buSzPct val="110000"/>
              <a:buFont typeface="Wingdings" panose="05000000000000000000" pitchFamily="2" charset="2"/>
              <a:buChar char="§"/>
              <a:defRPr lang="de-DE" sz="1228" smtClean="0">
                <a:solidFill>
                  <a:srgbClr val="000000"/>
                </a:solidFill>
                <a:effectLst/>
              </a:defRPr>
            </a:lvl1pPr>
            <a:lvl2pPr marL="551310" indent="-150357">
              <a:buFont typeface="Arial" panose="020B0604020202020204" pitchFamily="34" charset="0"/>
              <a:buChar char="•"/>
              <a:defRPr sz="1052">
                <a:solidFill>
                  <a:srgbClr val="000000"/>
                </a:solidFill>
              </a:defRPr>
            </a:lvl2pPr>
            <a:lvl3pPr>
              <a:defRPr sz="1052">
                <a:solidFill>
                  <a:srgbClr val="000000"/>
                </a:solidFill>
              </a:defRPr>
            </a:lvl3pPr>
            <a:lvl4pPr>
              <a:defRPr sz="1052"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r>
              <a:rPr lang="de-DE" dirty="0">
                <a:solidFill>
                  <a:srgbClr val="000000"/>
                </a:solidFill>
                <a:effectLst/>
                <a:latin typeface="Helvetica Neue" panose="02000503000000020004" pitchFamily="2" charset="0"/>
              </a:rPr>
              <a:t>Zehnder </a:t>
            </a:r>
            <a:r>
              <a:rPr lang="de-DE" dirty="0" err="1">
                <a:solidFill>
                  <a:srgbClr val="000000"/>
                </a:solidFill>
                <a:effectLst/>
                <a:latin typeface="Helvetica Neue" panose="02000503000000020004" pitchFamily="2" charset="0"/>
              </a:rPr>
              <a:t>has</a:t>
            </a:r>
            <a:r>
              <a:rPr lang="de-DE" dirty="0">
                <a:solidFill>
                  <a:srgbClr val="000000"/>
                </a:solidFill>
                <a:effectLst/>
                <a:latin typeface="Helvetica Neue" panose="02000503000000020004" pitchFamily="2" charset="0"/>
              </a:rPr>
              <a:t> </a:t>
            </a:r>
            <a:r>
              <a:rPr lang="de-DE" dirty="0" err="1">
                <a:solidFill>
                  <a:srgbClr val="000000"/>
                </a:solidFill>
                <a:effectLst/>
                <a:latin typeface="Helvetica Neue" panose="02000503000000020004" pitchFamily="2" charset="0"/>
              </a:rPr>
              <a:t>developed</a:t>
            </a:r>
            <a:r>
              <a:rPr lang="de-DE" dirty="0">
                <a:solidFill>
                  <a:srgbClr val="000000"/>
                </a:solidFill>
                <a:effectLst/>
                <a:latin typeface="Helvetica Neue" panose="02000503000000020004" pitchFamily="2" charset="0"/>
              </a:rPr>
              <a:t> </a:t>
            </a:r>
            <a:r>
              <a:rPr lang="de-DE" dirty="0" err="1">
                <a:solidFill>
                  <a:srgbClr val="000000"/>
                </a:solidFill>
                <a:effectLst/>
                <a:latin typeface="Helvetica Neue" panose="02000503000000020004" pitchFamily="2" charset="0"/>
              </a:rPr>
              <a:t>the</a:t>
            </a:r>
            <a:r>
              <a:rPr lang="de-DE" dirty="0">
                <a:solidFill>
                  <a:srgbClr val="000000"/>
                </a:solidFill>
                <a:effectLst/>
                <a:latin typeface="Helvetica Neue" panose="02000503000000020004" pitchFamily="2" charset="0"/>
              </a:rPr>
              <a:t> </a:t>
            </a:r>
            <a:r>
              <a:rPr lang="de-DE" dirty="0" err="1">
                <a:solidFill>
                  <a:srgbClr val="000000"/>
                </a:solidFill>
                <a:effectLst/>
                <a:latin typeface="Helvetica Neue" panose="02000503000000020004" pitchFamily="2" charset="0"/>
              </a:rPr>
              <a:t>new</a:t>
            </a:r>
            <a:r>
              <a:rPr lang="de-DE" dirty="0">
                <a:solidFill>
                  <a:srgbClr val="000000"/>
                </a:solidFill>
                <a:effectLst/>
                <a:latin typeface="Helvetica Neue" panose="02000503000000020004" pitchFamily="2" charset="0"/>
              </a:rPr>
              <a:t> Zehnder </a:t>
            </a:r>
            <a:r>
              <a:rPr lang="de-DE" dirty="0" err="1">
                <a:solidFill>
                  <a:srgbClr val="000000"/>
                </a:solidFill>
                <a:effectLst/>
                <a:latin typeface="Helvetica Neue" panose="02000503000000020004" pitchFamily="2" charset="0"/>
              </a:rPr>
              <a:t>ComfoValve</a:t>
            </a:r>
            <a:r>
              <a:rPr lang="de-DE" dirty="0">
                <a:solidFill>
                  <a:srgbClr val="000000"/>
                </a:solidFill>
                <a:effectLst/>
                <a:latin typeface="Helvetica Neue" panose="02000503000000020004" pitchFamily="2" charset="0"/>
              </a:rPr>
              <a:t> Luna E </a:t>
            </a:r>
            <a:r>
              <a:rPr lang="de-DE" dirty="0" err="1">
                <a:solidFill>
                  <a:srgbClr val="000000"/>
                </a:solidFill>
                <a:effectLst/>
                <a:latin typeface="Helvetica Neue" panose="02000503000000020004" pitchFamily="2" charset="0"/>
              </a:rPr>
              <a:t>extract</a:t>
            </a:r>
            <a:r>
              <a:rPr lang="de-DE" dirty="0">
                <a:solidFill>
                  <a:srgbClr val="000000"/>
                </a:solidFill>
                <a:effectLst/>
                <a:latin typeface="Helvetica Neue" panose="02000503000000020004" pitchFamily="2" charset="0"/>
              </a:rPr>
              <a:t> </a:t>
            </a:r>
            <a:r>
              <a:rPr lang="de-DE" dirty="0" err="1">
                <a:solidFill>
                  <a:srgbClr val="000000"/>
                </a:solidFill>
                <a:effectLst/>
                <a:latin typeface="Helvetica Neue" panose="02000503000000020004" pitchFamily="2" charset="0"/>
              </a:rPr>
              <a:t>air</a:t>
            </a:r>
            <a:r>
              <a:rPr lang="de-DE" dirty="0">
                <a:solidFill>
                  <a:srgbClr val="000000"/>
                </a:solidFill>
                <a:effectLst/>
                <a:latin typeface="Helvetica Neue" panose="02000503000000020004" pitchFamily="2" charset="0"/>
              </a:rPr>
              <a:t> </a:t>
            </a:r>
            <a:r>
              <a:rPr lang="de-DE" dirty="0" err="1">
                <a:solidFill>
                  <a:srgbClr val="000000"/>
                </a:solidFill>
                <a:effectLst/>
                <a:latin typeface="Helvetica Neue" panose="02000503000000020004" pitchFamily="2" charset="0"/>
              </a:rPr>
              <a:t>valve</a:t>
            </a:r>
            <a:r>
              <a:rPr lang="de-DE" dirty="0">
                <a:solidFill>
                  <a:srgbClr val="000000"/>
                </a:solidFill>
                <a:effectLst/>
                <a:latin typeface="Helvetica Neue" panose="02000503000000020004" pitchFamily="2" charset="0"/>
              </a:rPr>
              <a:t> in </a:t>
            </a:r>
            <a:r>
              <a:rPr lang="de-DE" dirty="0" err="1">
                <a:solidFill>
                  <a:srgbClr val="000000"/>
                </a:solidFill>
                <a:effectLst/>
                <a:latin typeface="Helvetica Neue" panose="02000503000000020004" pitchFamily="2" charset="0"/>
              </a:rPr>
              <a:t>addition</a:t>
            </a:r>
            <a:r>
              <a:rPr lang="de-DE" dirty="0">
                <a:solidFill>
                  <a:srgbClr val="000000"/>
                </a:solidFill>
                <a:effectLst/>
                <a:latin typeface="Helvetica Neue" panose="02000503000000020004" pitchFamily="2" charset="0"/>
              </a:rPr>
              <a:t> </a:t>
            </a:r>
            <a:r>
              <a:rPr lang="de-DE" dirty="0" err="1">
                <a:solidFill>
                  <a:srgbClr val="000000"/>
                </a:solidFill>
                <a:effectLst/>
                <a:latin typeface="Helvetica Neue" panose="02000503000000020004" pitchFamily="2" charset="0"/>
              </a:rPr>
              <a:t>to</a:t>
            </a:r>
            <a:r>
              <a:rPr lang="de-DE" dirty="0">
                <a:solidFill>
                  <a:srgbClr val="000000"/>
                </a:solidFill>
                <a:effectLst/>
                <a:latin typeface="Helvetica Neue" panose="02000503000000020004" pitchFamily="2" charset="0"/>
              </a:rPr>
              <a:t> </a:t>
            </a:r>
            <a:r>
              <a:rPr lang="de-DE" dirty="0" err="1">
                <a:solidFill>
                  <a:srgbClr val="000000"/>
                </a:solidFill>
                <a:effectLst/>
                <a:latin typeface="Helvetica Neue" panose="02000503000000020004" pitchFamily="2" charset="0"/>
              </a:rPr>
              <a:t>the</a:t>
            </a:r>
            <a:r>
              <a:rPr lang="de-DE" dirty="0">
                <a:solidFill>
                  <a:srgbClr val="000000"/>
                </a:solidFill>
                <a:effectLst/>
                <a:latin typeface="Helvetica Neue" panose="02000503000000020004" pitchFamily="2" charset="0"/>
              </a:rPr>
              <a:t> </a:t>
            </a:r>
            <a:r>
              <a:rPr lang="de-DE" dirty="0" err="1">
                <a:solidFill>
                  <a:srgbClr val="000000"/>
                </a:solidFill>
                <a:effectLst/>
                <a:latin typeface="Helvetica Neue" panose="02000503000000020004" pitchFamily="2" charset="0"/>
              </a:rPr>
              <a:t>already</a:t>
            </a:r>
            <a:endParaRPr lang="de-DE" dirty="0">
              <a:solidFill>
                <a:srgbClr val="000000"/>
              </a:solidFill>
              <a:effectLst/>
              <a:latin typeface="Helvetica Neue" panose="02000503000000020004" pitchFamily="2" charset="0"/>
            </a:endParaRPr>
          </a:p>
          <a:p>
            <a:pPr lvl="1"/>
            <a:r>
              <a:rPr lang="de-DE" dirty="0" err="1">
                <a:solidFill>
                  <a:srgbClr val="000000"/>
                </a:solidFill>
                <a:effectLst/>
                <a:latin typeface="Helvetica Neue" panose="02000503000000020004" pitchFamily="2" charset="0"/>
              </a:rPr>
              <a:t>Xxxxxxxx</a:t>
            </a:r>
            <a:endParaRPr lang="de-DE" dirty="0">
              <a:solidFill>
                <a:srgbClr val="000000"/>
              </a:solidFill>
              <a:effectLst/>
              <a:latin typeface="Helvetica Neue" panose="02000503000000020004" pitchFamily="2" charset="0"/>
            </a:endParaRPr>
          </a:p>
          <a:p>
            <a:pPr lvl="1"/>
            <a:r>
              <a:rPr lang="de-DE" dirty="0" err="1">
                <a:solidFill>
                  <a:srgbClr val="000000"/>
                </a:solidFill>
                <a:effectLst/>
                <a:latin typeface="Helvetica Neue" panose="02000503000000020004" pitchFamily="2" charset="0"/>
              </a:rPr>
              <a:t>Xxxxxxxxxx</a:t>
            </a:r>
            <a:endParaRPr lang="de-DE" dirty="0">
              <a:solidFill>
                <a:srgbClr val="000000"/>
              </a:solidFill>
              <a:effectLst/>
              <a:latin typeface="Helvetica Neue" panose="02000503000000020004" pitchFamily="2" charset="0"/>
            </a:endParaRPr>
          </a:p>
          <a:p>
            <a:pPr lvl="2"/>
            <a:r>
              <a:rPr lang="de-DE" dirty="0" err="1">
                <a:solidFill>
                  <a:srgbClr val="000000"/>
                </a:solidFill>
                <a:effectLst/>
                <a:latin typeface="Helvetica Neue" panose="02000503000000020004" pitchFamily="2" charset="0"/>
              </a:rPr>
              <a:t>Xxxxxxxxxxxx</a:t>
            </a:r>
            <a:endParaRPr lang="de-DE" dirty="0">
              <a:solidFill>
                <a:srgbClr val="000000"/>
              </a:solidFill>
              <a:effectLst/>
              <a:latin typeface="Helvetica Neue" panose="02000503000000020004" pitchFamily="2" charset="0"/>
            </a:endParaRPr>
          </a:p>
          <a:p>
            <a:pPr lvl="2"/>
            <a:r>
              <a:rPr lang="de-DE" dirty="0" err="1">
                <a:solidFill>
                  <a:srgbClr val="000000"/>
                </a:solidFill>
                <a:effectLst/>
                <a:latin typeface="Helvetica Neue" panose="02000503000000020004" pitchFamily="2" charset="0"/>
              </a:rPr>
              <a:t>Xxxxxxxxxx</a:t>
            </a:r>
            <a:endParaRPr lang="de-DE" dirty="0">
              <a:solidFill>
                <a:srgbClr val="000000"/>
              </a:solidFill>
              <a:effectLst/>
              <a:latin typeface="Helvetica Neue" panose="02000503000000020004" pitchFamily="2" charset="0"/>
            </a:endParaRPr>
          </a:p>
          <a:p>
            <a:pPr lvl="3"/>
            <a:r>
              <a:rPr lang="de-DE" dirty="0" err="1">
                <a:solidFill>
                  <a:srgbClr val="000000"/>
                </a:solidFill>
                <a:effectLst/>
                <a:latin typeface="Helvetica Neue" panose="02000503000000020004" pitchFamily="2" charset="0"/>
              </a:rPr>
              <a:t>Fgdfg</a:t>
            </a:r>
            <a:endParaRPr lang="de-DE" dirty="0">
              <a:solidFill>
                <a:srgbClr val="000000"/>
              </a:solidFill>
              <a:effectLst/>
              <a:latin typeface="Helvetica Neue" panose="02000503000000020004" pitchFamily="2" charset="0"/>
            </a:endParaRPr>
          </a:p>
          <a:p>
            <a:pPr lvl="3"/>
            <a:r>
              <a:rPr lang="de-DE" dirty="0" err="1">
                <a:solidFill>
                  <a:srgbClr val="000000"/>
                </a:solidFill>
                <a:effectLst/>
                <a:latin typeface="Helvetica Neue" panose="02000503000000020004" pitchFamily="2" charset="0"/>
              </a:rPr>
              <a:t>Jkhhk</a:t>
            </a:r>
            <a:endParaRPr lang="de-DE" dirty="0">
              <a:solidFill>
                <a:srgbClr val="000000"/>
              </a:solidFill>
              <a:effectLst/>
              <a:latin typeface="Helvetica Neue" panose="02000503000000020004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2834034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with brand statement on the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1">
            <a:extLst>
              <a:ext uri="{FF2B5EF4-FFF2-40B4-BE49-F238E27FC236}">
                <a16:creationId xmlns:a16="http://schemas.microsoft.com/office/drawing/2014/main" id="{5CEF37E0-B43D-0F38-818B-BEA311FBB55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28461" y="832348"/>
            <a:ext cx="9221689" cy="427599"/>
          </a:xfrm>
          <a:prstGeom prst="rect">
            <a:avLst/>
          </a:prstGeom>
        </p:spPr>
        <p:txBody>
          <a:bodyPr/>
          <a:lstStyle>
            <a:lvl1pPr>
              <a:defRPr sz="2193" b="1">
                <a:solidFill>
                  <a:srgbClr val="003E40"/>
                </a:solidFill>
              </a:defRPr>
            </a:lvl1pPr>
          </a:lstStyle>
          <a:p>
            <a:r>
              <a:rPr lang="de-DE" dirty="0"/>
              <a:t>Headline</a:t>
            </a:r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17139BDE-4573-82EE-8A20-4D3790AB6CE6}"/>
              </a:ext>
            </a:extLst>
          </p:cNvPr>
          <p:cNvSpPr/>
          <p:nvPr userDrawn="1"/>
        </p:nvSpPr>
        <p:spPr bwMode="auto">
          <a:xfrm>
            <a:off x="520815" y="1838248"/>
            <a:ext cx="3151936" cy="3961928"/>
          </a:xfrm>
          <a:prstGeom prst="rect">
            <a:avLst/>
          </a:prstGeom>
          <a:solidFill>
            <a:srgbClr val="D9222A"/>
          </a:solidFill>
          <a:ln>
            <a:noFill/>
          </a:ln>
        </p:spPr>
        <p:txBody>
          <a:bodyPr wrap="none" rtlCol="0" anchor="ctr"/>
          <a:lstStyle/>
          <a:p>
            <a:pPr algn="l"/>
            <a:endParaRPr lang="de-DE" sz="1579" dirty="0"/>
          </a:p>
        </p:txBody>
      </p:sp>
      <p:sp>
        <p:nvSpPr>
          <p:cNvPr id="5" name="Textplatzhalter 3">
            <a:extLst>
              <a:ext uri="{FF2B5EF4-FFF2-40B4-BE49-F238E27FC236}">
                <a16:creationId xmlns:a16="http://schemas.microsoft.com/office/drawing/2014/main" id="{2ACA6F2D-7901-B853-1D4D-85122CE1E6A6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809030" y="2201402"/>
            <a:ext cx="2575502" cy="3239280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2105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„</a:t>
            </a:r>
            <a:r>
              <a:rPr lang="de-DE" dirty="0" err="1"/>
              <a:t>brand</a:t>
            </a:r>
            <a:r>
              <a:rPr lang="de-DE" dirty="0"/>
              <a:t> </a:t>
            </a:r>
            <a:r>
              <a:rPr lang="de-DE" dirty="0" err="1"/>
              <a:t>statement</a:t>
            </a:r>
            <a:r>
              <a:rPr lang="de-DE" dirty="0"/>
              <a:t>“</a:t>
            </a:r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A2517E07-2FA1-32FA-41B0-BF7204FBA2E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46885" y="6967523"/>
            <a:ext cx="4899022" cy="59215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789">
                <a:solidFill>
                  <a:srgbClr val="9BACAC"/>
                </a:solidFill>
              </a:defRPr>
            </a:lvl1pPr>
          </a:lstStyle>
          <a:p>
            <a:pPr lvl="0"/>
            <a:r>
              <a:rPr lang="de-DE" dirty="0" err="1"/>
              <a:t>Presentation</a:t>
            </a:r>
            <a:r>
              <a:rPr lang="de-DE" dirty="0"/>
              <a:t> type ▪ </a:t>
            </a:r>
            <a:r>
              <a:rPr lang="de-DE" dirty="0" err="1"/>
              <a:t>Presentation</a:t>
            </a:r>
            <a:r>
              <a:rPr lang="de-DE" dirty="0"/>
              <a:t> title ▪ </a:t>
            </a:r>
            <a:r>
              <a:rPr lang="de-DE" dirty="0" err="1"/>
              <a:t>author</a:t>
            </a:r>
            <a:endParaRPr lang="de-DE" dirty="0"/>
          </a:p>
        </p:txBody>
      </p:sp>
      <p:sp>
        <p:nvSpPr>
          <p:cNvPr id="7" name="Textplatzhalter 4">
            <a:extLst>
              <a:ext uri="{FF2B5EF4-FFF2-40B4-BE49-F238E27FC236}">
                <a16:creationId xmlns:a16="http://schemas.microsoft.com/office/drawing/2014/main" id="{88360211-E306-8D8D-F4DD-A3F3DA0C20DA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4377436" y="1837422"/>
            <a:ext cx="5669806" cy="1049955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1579" b="1">
                <a:solidFill>
                  <a:srgbClr val="003E40"/>
                </a:solidFill>
              </a:defRPr>
            </a:lvl1pPr>
          </a:lstStyle>
          <a:p>
            <a:pPr lvl="0"/>
            <a:r>
              <a:rPr lang="de-DE" dirty="0" err="1"/>
              <a:t>Sit</a:t>
            </a:r>
            <a:r>
              <a:rPr lang="de-DE" dirty="0"/>
              <a:t> </a:t>
            </a:r>
            <a:r>
              <a:rPr lang="de-DE" dirty="0" err="1"/>
              <a:t>mos</a:t>
            </a:r>
            <a:r>
              <a:rPr lang="de-DE" dirty="0"/>
              <a:t> </a:t>
            </a:r>
            <a:r>
              <a:rPr lang="de-DE" dirty="0" err="1"/>
              <a:t>exerum</a:t>
            </a:r>
            <a:r>
              <a:rPr lang="de-DE" dirty="0"/>
              <a:t> </a:t>
            </a:r>
            <a:r>
              <a:rPr lang="de-DE" dirty="0" err="1"/>
              <a:t>arum</a:t>
            </a:r>
            <a:br>
              <a:rPr lang="de-DE" dirty="0"/>
            </a:br>
            <a:r>
              <a:rPr lang="de-DE" dirty="0" err="1"/>
              <a:t>ma</a:t>
            </a:r>
            <a:r>
              <a:rPr lang="de-DE" dirty="0"/>
              <a:t> </a:t>
            </a:r>
            <a:r>
              <a:rPr lang="de-DE" dirty="0" err="1"/>
              <a:t>Sit</a:t>
            </a:r>
            <a:r>
              <a:rPr lang="de-DE" dirty="0"/>
              <a:t> </a:t>
            </a:r>
            <a:r>
              <a:rPr lang="de-DE" dirty="0" err="1"/>
              <a:t>mos</a:t>
            </a:r>
            <a:r>
              <a:rPr lang="de-DE" dirty="0"/>
              <a:t> </a:t>
            </a:r>
            <a:r>
              <a:rPr lang="de-DE" dirty="0" err="1"/>
              <a:t>exerum</a:t>
            </a:r>
            <a:r>
              <a:rPr lang="de-DE" dirty="0"/>
              <a:t> </a:t>
            </a:r>
            <a:r>
              <a:rPr lang="de-DE" dirty="0" err="1"/>
              <a:t>arum</a:t>
            </a:r>
            <a:br>
              <a:rPr lang="de-DE" dirty="0"/>
            </a:br>
            <a:r>
              <a:rPr lang="de-DE" dirty="0" err="1"/>
              <a:t>agantus</a:t>
            </a:r>
            <a:r>
              <a:rPr lang="de-DE" dirty="0"/>
              <a:t> </a:t>
            </a:r>
            <a:r>
              <a:rPr lang="de-DE" dirty="0" err="1"/>
              <a:t>exerum</a:t>
            </a:r>
            <a:endParaRPr lang="de-DE" dirty="0"/>
          </a:p>
        </p:txBody>
      </p:sp>
      <p:sp>
        <p:nvSpPr>
          <p:cNvPr id="8" name="Textplatzhalter 3">
            <a:extLst>
              <a:ext uri="{FF2B5EF4-FFF2-40B4-BE49-F238E27FC236}">
                <a16:creationId xmlns:a16="http://schemas.microsoft.com/office/drawing/2014/main" id="{A8C78523-295A-E21F-53C7-FD5261C86577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375536" y="2887380"/>
            <a:ext cx="5667906" cy="1664428"/>
          </a:xfrm>
          <a:prstGeom prst="rect">
            <a:avLst/>
          </a:prstGeom>
        </p:spPr>
        <p:txBody>
          <a:bodyPr/>
          <a:lstStyle>
            <a:lvl1pPr marL="250596" indent="-250596">
              <a:spcBef>
                <a:spcPts val="1666"/>
              </a:spcBef>
              <a:buSzPct val="110000"/>
              <a:buFont typeface="Wingdings" pitchFamily="2" charset="2"/>
              <a:buChar char="§"/>
              <a:defRPr lang="de-DE" sz="1228" smtClean="0">
                <a:solidFill>
                  <a:srgbClr val="000000"/>
                </a:solidFill>
                <a:effectLst/>
              </a:defRPr>
            </a:lvl1pPr>
            <a:lvl2pPr>
              <a:defRPr sz="1052">
                <a:solidFill>
                  <a:srgbClr val="000000"/>
                </a:solidFill>
              </a:defRPr>
            </a:lvl2pPr>
            <a:lvl3pPr>
              <a:defRPr sz="1052">
                <a:solidFill>
                  <a:srgbClr val="000000"/>
                </a:solidFill>
              </a:defRPr>
            </a:lvl3pPr>
            <a:lvl4pPr>
              <a:defRPr sz="1052"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r>
              <a:rPr lang="de-DE" dirty="0">
                <a:solidFill>
                  <a:srgbClr val="000000"/>
                </a:solidFill>
                <a:effectLst/>
                <a:latin typeface="Helvetica Neue" panose="02000503000000020004" pitchFamily="2" charset="0"/>
              </a:rPr>
              <a:t>Zehnder </a:t>
            </a:r>
            <a:r>
              <a:rPr lang="de-DE" dirty="0" err="1">
                <a:solidFill>
                  <a:srgbClr val="000000"/>
                </a:solidFill>
                <a:effectLst/>
                <a:latin typeface="Helvetica Neue" panose="02000503000000020004" pitchFamily="2" charset="0"/>
              </a:rPr>
              <a:t>has</a:t>
            </a:r>
            <a:r>
              <a:rPr lang="de-DE" dirty="0">
                <a:solidFill>
                  <a:srgbClr val="000000"/>
                </a:solidFill>
                <a:effectLst/>
                <a:latin typeface="Helvetica Neue" panose="02000503000000020004" pitchFamily="2" charset="0"/>
              </a:rPr>
              <a:t> </a:t>
            </a:r>
            <a:r>
              <a:rPr lang="de-DE" dirty="0" err="1">
                <a:solidFill>
                  <a:srgbClr val="000000"/>
                </a:solidFill>
                <a:effectLst/>
                <a:latin typeface="Helvetica Neue" panose="02000503000000020004" pitchFamily="2" charset="0"/>
              </a:rPr>
              <a:t>developed</a:t>
            </a:r>
            <a:r>
              <a:rPr lang="de-DE" dirty="0">
                <a:solidFill>
                  <a:srgbClr val="000000"/>
                </a:solidFill>
                <a:effectLst/>
                <a:latin typeface="Helvetica Neue" panose="02000503000000020004" pitchFamily="2" charset="0"/>
              </a:rPr>
              <a:t> </a:t>
            </a:r>
            <a:r>
              <a:rPr lang="de-DE" dirty="0" err="1">
                <a:solidFill>
                  <a:srgbClr val="000000"/>
                </a:solidFill>
                <a:effectLst/>
                <a:latin typeface="Helvetica Neue" panose="02000503000000020004" pitchFamily="2" charset="0"/>
              </a:rPr>
              <a:t>the</a:t>
            </a:r>
            <a:r>
              <a:rPr lang="de-DE" dirty="0">
                <a:solidFill>
                  <a:srgbClr val="000000"/>
                </a:solidFill>
                <a:effectLst/>
                <a:latin typeface="Helvetica Neue" panose="02000503000000020004" pitchFamily="2" charset="0"/>
              </a:rPr>
              <a:t> </a:t>
            </a:r>
            <a:r>
              <a:rPr lang="de-DE" dirty="0" err="1">
                <a:solidFill>
                  <a:srgbClr val="000000"/>
                </a:solidFill>
                <a:effectLst/>
                <a:latin typeface="Helvetica Neue" panose="02000503000000020004" pitchFamily="2" charset="0"/>
              </a:rPr>
              <a:t>new</a:t>
            </a:r>
            <a:r>
              <a:rPr lang="de-DE" dirty="0">
                <a:solidFill>
                  <a:srgbClr val="000000"/>
                </a:solidFill>
                <a:effectLst/>
                <a:latin typeface="Helvetica Neue" panose="02000503000000020004" pitchFamily="2" charset="0"/>
              </a:rPr>
              <a:t> Zehnder </a:t>
            </a:r>
            <a:r>
              <a:rPr lang="de-DE" dirty="0" err="1">
                <a:solidFill>
                  <a:srgbClr val="000000"/>
                </a:solidFill>
                <a:effectLst/>
                <a:latin typeface="Helvetica Neue" panose="02000503000000020004" pitchFamily="2" charset="0"/>
              </a:rPr>
              <a:t>ComfoValve</a:t>
            </a:r>
            <a:r>
              <a:rPr lang="de-DE" dirty="0">
                <a:solidFill>
                  <a:srgbClr val="000000"/>
                </a:solidFill>
                <a:effectLst/>
                <a:latin typeface="Helvetica Neue" panose="02000503000000020004" pitchFamily="2" charset="0"/>
              </a:rPr>
              <a:t> Luna E </a:t>
            </a:r>
            <a:r>
              <a:rPr lang="de-DE" dirty="0" err="1">
                <a:solidFill>
                  <a:srgbClr val="000000"/>
                </a:solidFill>
                <a:effectLst/>
                <a:latin typeface="Helvetica Neue" panose="02000503000000020004" pitchFamily="2" charset="0"/>
              </a:rPr>
              <a:t>extract</a:t>
            </a:r>
            <a:r>
              <a:rPr lang="de-DE" dirty="0">
                <a:solidFill>
                  <a:srgbClr val="000000"/>
                </a:solidFill>
                <a:effectLst/>
                <a:latin typeface="Helvetica Neue" panose="02000503000000020004" pitchFamily="2" charset="0"/>
              </a:rPr>
              <a:t> </a:t>
            </a:r>
            <a:r>
              <a:rPr lang="de-DE" dirty="0" err="1">
                <a:solidFill>
                  <a:srgbClr val="000000"/>
                </a:solidFill>
                <a:effectLst/>
                <a:latin typeface="Helvetica Neue" panose="02000503000000020004" pitchFamily="2" charset="0"/>
              </a:rPr>
              <a:t>air</a:t>
            </a:r>
            <a:r>
              <a:rPr lang="de-DE" dirty="0">
                <a:solidFill>
                  <a:srgbClr val="000000"/>
                </a:solidFill>
                <a:effectLst/>
                <a:latin typeface="Helvetica Neue" panose="02000503000000020004" pitchFamily="2" charset="0"/>
              </a:rPr>
              <a:t> </a:t>
            </a:r>
            <a:r>
              <a:rPr lang="de-DE" dirty="0" err="1">
                <a:solidFill>
                  <a:srgbClr val="000000"/>
                </a:solidFill>
                <a:effectLst/>
                <a:latin typeface="Helvetica Neue" panose="02000503000000020004" pitchFamily="2" charset="0"/>
              </a:rPr>
              <a:t>valve</a:t>
            </a:r>
            <a:r>
              <a:rPr lang="de-DE" dirty="0">
                <a:solidFill>
                  <a:srgbClr val="000000"/>
                </a:solidFill>
                <a:effectLst/>
                <a:latin typeface="Helvetica Neue" panose="02000503000000020004" pitchFamily="2" charset="0"/>
              </a:rPr>
              <a:t> in </a:t>
            </a:r>
            <a:r>
              <a:rPr lang="de-DE" dirty="0" err="1">
                <a:solidFill>
                  <a:srgbClr val="000000"/>
                </a:solidFill>
                <a:effectLst/>
                <a:latin typeface="Helvetica Neue" panose="02000503000000020004" pitchFamily="2" charset="0"/>
              </a:rPr>
              <a:t>addition</a:t>
            </a:r>
            <a:r>
              <a:rPr lang="de-DE" dirty="0">
                <a:solidFill>
                  <a:srgbClr val="000000"/>
                </a:solidFill>
                <a:effectLst/>
                <a:latin typeface="Helvetica Neue" panose="02000503000000020004" pitchFamily="2" charset="0"/>
              </a:rPr>
              <a:t> </a:t>
            </a:r>
            <a:r>
              <a:rPr lang="de-DE" dirty="0" err="1">
                <a:solidFill>
                  <a:srgbClr val="000000"/>
                </a:solidFill>
                <a:effectLst/>
                <a:latin typeface="Helvetica Neue" panose="02000503000000020004" pitchFamily="2" charset="0"/>
              </a:rPr>
              <a:t>to</a:t>
            </a:r>
            <a:r>
              <a:rPr lang="de-DE" dirty="0">
                <a:solidFill>
                  <a:srgbClr val="000000"/>
                </a:solidFill>
                <a:effectLst/>
                <a:latin typeface="Helvetica Neue" panose="02000503000000020004" pitchFamily="2" charset="0"/>
              </a:rPr>
              <a:t> </a:t>
            </a:r>
            <a:r>
              <a:rPr lang="de-DE" dirty="0" err="1">
                <a:solidFill>
                  <a:srgbClr val="000000"/>
                </a:solidFill>
                <a:effectLst/>
                <a:latin typeface="Helvetica Neue" panose="02000503000000020004" pitchFamily="2" charset="0"/>
              </a:rPr>
              <a:t>the</a:t>
            </a:r>
            <a:r>
              <a:rPr lang="de-DE" dirty="0">
                <a:solidFill>
                  <a:srgbClr val="000000"/>
                </a:solidFill>
                <a:effectLst/>
                <a:latin typeface="Helvetica Neue" panose="02000503000000020004" pitchFamily="2" charset="0"/>
              </a:rPr>
              <a:t> </a:t>
            </a:r>
            <a:r>
              <a:rPr lang="de-DE" dirty="0" err="1">
                <a:solidFill>
                  <a:srgbClr val="000000"/>
                </a:solidFill>
                <a:effectLst/>
                <a:latin typeface="Helvetica Neue" panose="02000503000000020004" pitchFamily="2" charset="0"/>
              </a:rPr>
              <a:t>already</a:t>
            </a:r>
            <a:endParaRPr lang="de-DE" dirty="0">
              <a:solidFill>
                <a:srgbClr val="000000"/>
              </a:solidFill>
              <a:effectLst/>
              <a:latin typeface="Helvetica Neue" panose="02000503000000020004" pitchFamily="2" charset="0"/>
            </a:endParaRPr>
          </a:p>
          <a:p>
            <a:pPr lvl="1"/>
            <a:r>
              <a:rPr lang="de-DE" dirty="0" err="1">
                <a:solidFill>
                  <a:srgbClr val="000000"/>
                </a:solidFill>
                <a:effectLst/>
                <a:latin typeface="Helvetica Neue" panose="02000503000000020004" pitchFamily="2" charset="0"/>
              </a:rPr>
              <a:t>Xxxxxxxx</a:t>
            </a:r>
            <a:endParaRPr lang="de-DE" dirty="0">
              <a:solidFill>
                <a:srgbClr val="000000"/>
              </a:solidFill>
              <a:effectLst/>
              <a:latin typeface="Helvetica Neue" panose="02000503000000020004" pitchFamily="2" charset="0"/>
            </a:endParaRPr>
          </a:p>
          <a:p>
            <a:pPr lvl="1"/>
            <a:r>
              <a:rPr lang="de-DE" dirty="0" err="1">
                <a:solidFill>
                  <a:srgbClr val="000000"/>
                </a:solidFill>
                <a:effectLst/>
                <a:latin typeface="Helvetica Neue" panose="02000503000000020004" pitchFamily="2" charset="0"/>
              </a:rPr>
              <a:t>Xxxxxxxxxx</a:t>
            </a:r>
            <a:endParaRPr lang="de-DE" dirty="0">
              <a:solidFill>
                <a:srgbClr val="000000"/>
              </a:solidFill>
              <a:effectLst/>
              <a:latin typeface="Helvetica Neue" panose="02000503000000020004" pitchFamily="2" charset="0"/>
            </a:endParaRPr>
          </a:p>
          <a:p>
            <a:pPr lvl="2"/>
            <a:r>
              <a:rPr lang="de-DE" dirty="0" err="1">
                <a:solidFill>
                  <a:srgbClr val="000000"/>
                </a:solidFill>
                <a:effectLst/>
                <a:latin typeface="Helvetica Neue" panose="02000503000000020004" pitchFamily="2" charset="0"/>
              </a:rPr>
              <a:t>Xxxxxxxxxxxx</a:t>
            </a:r>
            <a:endParaRPr lang="de-DE" dirty="0">
              <a:solidFill>
                <a:srgbClr val="000000"/>
              </a:solidFill>
              <a:effectLst/>
              <a:latin typeface="Helvetica Neue" panose="02000503000000020004" pitchFamily="2" charset="0"/>
            </a:endParaRPr>
          </a:p>
          <a:p>
            <a:pPr lvl="2"/>
            <a:r>
              <a:rPr lang="de-DE" dirty="0" err="1">
                <a:solidFill>
                  <a:srgbClr val="000000"/>
                </a:solidFill>
                <a:effectLst/>
                <a:latin typeface="Helvetica Neue" panose="02000503000000020004" pitchFamily="2" charset="0"/>
              </a:rPr>
              <a:t>Xxxxxxxxxx</a:t>
            </a:r>
            <a:endParaRPr lang="de-DE" dirty="0">
              <a:solidFill>
                <a:srgbClr val="000000"/>
              </a:solidFill>
              <a:effectLst/>
              <a:latin typeface="Helvetica Neue" panose="02000503000000020004" pitchFamily="2" charset="0"/>
            </a:endParaRPr>
          </a:p>
          <a:p>
            <a:pPr lvl="3"/>
            <a:r>
              <a:rPr lang="de-DE" dirty="0" err="1">
                <a:solidFill>
                  <a:srgbClr val="000000"/>
                </a:solidFill>
                <a:effectLst/>
                <a:latin typeface="Helvetica Neue" panose="02000503000000020004" pitchFamily="2" charset="0"/>
              </a:rPr>
              <a:t>Fgdfg</a:t>
            </a:r>
            <a:endParaRPr lang="de-DE" dirty="0">
              <a:solidFill>
                <a:srgbClr val="000000"/>
              </a:solidFill>
              <a:effectLst/>
              <a:latin typeface="Helvetica Neue" panose="02000503000000020004" pitchFamily="2" charset="0"/>
            </a:endParaRPr>
          </a:p>
          <a:p>
            <a:pPr lvl="3"/>
            <a:r>
              <a:rPr lang="de-DE" dirty="0" err="1">
                <a:solidFill>
                  <a:srgbClr val="000000"/>
                </a:solidFill>
                <a:effectLst/>
                <a:latin typeface="Helvetica Neue" panose="02000503000000020004" pitchFamily="2" charset="0"/>
              </a:rPr>
              <a:t>Jkhhk</a:t>
            </a:r>
            <a:endParaRPr lang="de-DE" dirty="0">
              <a:solidFill>
                <a:srgbClr val="000000"/>
              </a:solidFill>
              <a:effectLst/>
              <a:latin typeface="Helvetica Neue" panose="02000503000000020004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395462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rand identi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platzhalter 5">
            <a:extLst>
              <a:ext uri="{FF2B5EF4-FFF2-40B4-BE49-F238E27FC236}">
                <a16:creationId xmlns:a16="http://schemas.microsoft.com/office/drawing/2014/main" id="{E303008D-BA26-0F67-CCBA-159C4A0D448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46885" y="6967523"/>
            <a:ext cx="4899022" cy="59215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789">
                <a:solidFill>
                  <a:srgbClr val="9BACAC"/>
                </a:solidFill>
              </a:defRPr>
            </a:lvl1pPr>
          </a:lstStyle>
          <a:p>
            <a:pPr lvl="0"/>
            <a:r>
              <a:rPr lang="de-DE" dirty="0" err="1"/>
              <a:t>Presentation</a:t>
            </a:r>
            <a:r>
              <a:rPr lang="de-DE" dirty="0"/>
              <a:t> type ▪ </a:t>
            </a:r>
            <a:r>
              <a:rPr lang="de-DE" dirty="0" err="1"/>
              <a:t>Presentation</a:t>
            </a:r>
            <a:r>
              <a:rPr lang="de-DE" dirty="0"/>
              <a:t> title ▪ </a:t>
            </a:r>
            <a:r>
              <a:rPr lang="de-DE" dirty="0" err="1"/>
              <a:t>author</a:t>
            </a:r>
            <a:endParaRPr lang="de-DE" dirty="0"/>
          </a:p>
        </p:txBody>
      </p:sp>
      <p:sp>
        <p:nvSpPr>
          <p:cNvPr id="10" name="Titel 1">
            <a:extLst>
              <a:ext uri="{FF2B5EF4-FFF2-40B4-BE49-F238E27FC236}">
                <a16:creationId xmlns:a16="http://schemas.microsoft.com/office/drawing/2014/main" id="{6BCBA9C7-8054-F2F7-F322-CF97F35DE7B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28461" y="832348"/>
            <a:ext cx="9221689" cy="427599"/>
          </a:xfrm>
          <a:prstGeom prst="rect">
            <a:avLst/>
          </a:prstGeo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2193" b="1">
                <a:solidFill>
                  <a:srgbClr val="003E40"/>
                </a:solidFill>
              </a:defRPr>
            </a:lvl1pPr>
          </a:lstStyle>
          <a:p>
            <a:r>
              <a:rPr lang="de-DE" dirty="0"/>
              <a:t>Brand Identity</a:t>
            </a:r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CDC952FD-7390-74E3-D879-972B5101A0CE}"/>
              </a:ext>
            </a:extLst>
          </p:cNvPr>
          <p:cNvSpPr/>
          <p:nvPr userDrawn="1"/>
        </p:nvSpPr>
        <p:spPr bwMode="auto">
          <a:xfrm>
            <a:off x="520814" y="1838248"/>
            <a:ext cx="2031343" cy="2426187"/>
          </a:xfrm>
          <a:prstGeom prst="rect">
            <a:avLst/>
          </a:prstGeom>
          <a:solidFill>
            <a:srgbClr val="D9222A"/>
          </a:solidFill>
          <a:ln>
            <a:noFill/>
          </a:ln>
        </p:spPr>
        <p:txBody>
          <a:bodyPr wrap="none" rtlCol="0" anchor="ctr"/>
          <a:lstStyle/>
          <a:p>
            <a:pPr marL="0" indent="0" algn="l">
              <a:buFont typeface="Arial" panose="020B0604020202020204" pitchFamily="34" charset="0"/>
              <a:buNone/>
            </a:pPr>
            <a:endParaRPr lang="de-DE" sz="1579" dirty="0"/>
          </a:p>
        </p:txBody>
      </p:sp>
      <p:sp>
        <p:nvSpPr>
          <p:cNvPr id="12" name="Rechteck 11">
            <a:extLst>
              <a:ext uri="{FF2B5EF4-FFF2-40B4-BE49-F238E27FC236}">
                <a16:creationId xmlns:a16="http://schemas.microsoft.com/office/drawing/2014/main" id="{796D5F64-E654-BAEE-6DAB-2DB7AF51B602}"/>
              </a:ext>
            </a:extLst>
          </p:cNvPr>
          <p:cNvSpPr/>
          <p:nvPr userDrawn="1"/>
        </p:nvSpPr>
        <p:spPr bwMode="auto">
          <a:xfrm>
            <a:off x="3998223" y="1838248"/>
            <a:ext cx="2031343" cy="2426187"/>
          </a:xfrm>
          <a:prstGeom prst="rect">
            <a:avLst/>
          </a:prstGeom>
          <a:solidFill>
            <a:srgbClr val="003E40"/>
          </a:solidFill>
          <a:ln>
            <a:noFill/>
          </a:ln>
        </p:spPr>
        <p:txBody>
          <a:bodyPr wrap="none" rtlCol="0" anchor="ctr"/>
          <a:lstStyle/>
          <a:p>
            <a:pPr marL="0" indent="0" algn="l">
              <a:buFont typeface="Arial" panose="020B0604020202020204" pitchFamily="34" charset="0"/>
              <a:buNone/>
            </a:pPr>
            <a:endParaRPr lang="de-DE" sz="1579" dirty="0"/>
          </a:p>
        </p:txBody>
      </p:sp>
      <p:sp>
        <p:nvSpPr>
          <p:cNvPr id="13" name="Rechteck 12">
            <a:extLst>
              <a:ext uri="{FF2B5EF4-FFF2-40B4-BE49-F238E27FC236}">
                <a16:creationId xmlns:a16="http://schemas.microsoft.com/office/drawing/2014/main" id="{06AB3E94-D141-421E-F218-27B0E8A008E0}"/>
              </a:ext>
            </a:extLst>
          </p:cNvPr>
          <p:cNvSpPr/>
          <p:nvPr userDrawn="1"/>
        </p:nvSpPr>
        <p:spPr bwMode="auto">
          <a:xfrm>
            <a:off x="6195703" y="2975413"/>
            <a:ext cx="728277" cy="1289022"/>
          </a:xfrm>
          <a:prstGeom prst="rect">
            <a:avLst/>
          </a:prstGeom>
          <a:solidFill>
            <a:srgbClr val="295659"/>
          </a:solidFill>
          <a:ln>
            <a:noFill/>
          </a:ln>
        </p:spPr>
        <p:txBody>
          <a:bodyPr wrap="none" rtlCol="0" anchor="ctr"/>
          <a:lstStyle/>
          <a:p>
            <a:pPr marL="0" indent="0" algn="l">
              <a:buFont typeface="Arial" panose="020B0604020202020204" pitchFamily="34" charset="0"/>
              <a:buNone/>
            </a:pPr>
            <a:endParaRPr lang="de-DE" sz="1579" dirty="0">
              <a:solidFill>
                <a:srgbClr val="295659"/>
              </a:solidFill>
            </a:endParaRPr>
          </a:p>
        </p:txBody>
      </p:sp>
      <p:sp>
        <p:nvSpPr>
          <p:cNvPr id="14" name="Rechteck 13">
            <a:extLst>
              <a:ext uri="{FF2B5EF4-FFF2-40B4-BE49-F238E27FC236}">
                <a16:creationId xmlns:a16="http://schemas.microsoft.com/office/drawing/2014/main" id="{98E92979-B38C-C31A-6804-213DED5B595A}"/>
              </a:ext>
            </a:extLst>
          </p:cNvPr>
          <p:cNvSpPr/>
          <p:nvPr userDrawn="1"/>
        </p:nvSpPr>
        <p:spPr bwMode="auto">
          <a:xfrm>
            <a:off x="6923980" y="2975413"/>
            <a:ext cx="728277" cy="1289022"/>
          </a:xfrm>
          <a:prstGeom prst="rect">
            <a:avLst/>
          </a:prstGeom>
          <a:solidFill>
            <a:srgbClr val="466B6E"/>
          </a:solidFill>
          <a:ln>
            <a:noFill/>
          </a:ln>
        </p:spPr>
        <p:txBody>
          <a:bodyPr wrap="none" rtlCol="0" anchor="ctr"/>
          <a:lstStyle/>
          <a:p>
            <a:pPr marL="0" indent="0" algn="l">
              <a:buFont typeface="Arial" panose="020B0604020202020204" pitchFamily="34" charset="0"/>
              <a:buNone/>
            </a:pPr>
            <a:endParaRPr lang="de-DE" sz="1579" dirty="0"/>
          </a:p>
        </p:txBody>
      </p:sp>
      <p:sp>
        <p:nvSpPr>
          <p:cNvPr id="15" name="Rechteck 14">
            <a:extLst>
              <a:ext uri="{FF2B5EF4-FFF2-40B4-BE49-F238E27FC236}">
                <a16:creationId xmlns:a16="http://schemas.microsoft.com/office/drawing/2014/main" id="{BAB86DDF-EC8B-91BE-53B6-FB344D77FC4E}"/>
              </a:ext>
            </a:extLst>
          </p:cNvPr>
          <p:cNvSpPr/>
          <p:nvPr userDrawn="1"/>
        </p:nvSpPr>
        <p:spPr bwMode="auto">
          <a:xfrm>
            <a:off x="7652256" y="2975413"/>
            <a:ext cx="728277" cy="1289022"/>
          </a:xfrm>
          <a:prstGeom prst="rect">
            <a:avLst/>
          </a:prstGeom>
          <a:solidFill>
            <a:srgbClr val="678487"/>
          </a:solidFill>
          <a:ln>
            <a:noFill/>
          </a:ln>
        </p:spPr>
        <p:txBody>
          <a:bodyPr wrap="none" rtlCol="0" anchor="ctr"/>
          <a:lstStyle/>
          <a:p>
            <a:pPr marL="0" indent="0" algn="l">
              <a:buFont typeface="Arial" panose="020B0604020202020204" pitchFamily="34" charset="0"/>
              <a:buNone/>
            </a:pPr>
            <a:endParaRPr lang="de-DE" sz="1579" dirty="0">
              <a:solidFill>
                <a:srgbClr val="678487"/>
              </a:solidFill>
            </a:endParaRPr>
          </a:p>
        </p:txBody>
      </p:sp>
      <p:sp>
        <p:nvSpPr>
          <p:cNvPr id="16" name="Rechteck 15">
            <a:extLst>
              <a:ext uri="{FF2B5EF4-FFF2-40B4-BE49-F238E27FC236}">
                <a16:creationId xmlns:a16="http://schemas.microsoft.com/office/drawing/2014/main" id="{010410B0-3B11-423F-6626-9CBBC01B631D}"/>
              </a:ext>
            </a:extLst>
          </p:cNvPr>
          <p:cNvSpPr/>
          <p:nvPr userDrawn="1"/>
        </p:nvSpPr>
        <p:spPr bwMode="auto">
          <a:xfrm>
            <a:off x="8380533" y="2975413"/>
            <a:ext cx="728277" cy="1289022"/>
          </a:xfrm>
          <a:prstGeom prst="rect">
            <a:avLst/>
          </a:prstGeom>
          <a:solidFill>
            <a:srgbClr val="9BACAC"/>
          </a:solidFill>
          <a:ln>
            <a:noFill/>
          </a:ln>
        </p:spPr>
        <p:txBody>
          <a:bodyPr wrap="none" rtlCol="0" anchor="ctr"/>
          <a:lstStyle/>
          <a:p>
            <a:pPr marL="0" indent="0" algn="l">
              <a:buFont typeface="Arial" panose="020B0604020202020204" pitchFamily="34" charset="0"/>
              <a:buNone/>
            </a:pPr>
            <a:endParaRPr lang="de-DE" sz="1579" dirty="0"/>
          </a:p>
        </p:txBody>
      </p:sp>
      <p:sp>
        <p:nvSpPr>
          <p:cNvPr id="17" name="Rechteck 16">
            <a:extLst>
              <a:ext uri="{FF2B5EF4-FFF2-40B4-BE49-F238E27FC236}">
                <a16:creationId xmlns:a16="http://schemas.microsoft.com/office/drawing/2014/main" id="{79F1A073-ACED-2E32-91E9-8FAFCE0B542F}"/>
              </a:ext>
            </a:extLst>
          </p:cNvPr>
          <p:cNvSpPr/>
          <p:nvPr userDrawn="1"/>
        </p:nvSpPr>
        <p:spPr bwMode="auto">
          <a:xfrm>
            <a:off x="9108810" y="2975413"/>
            <a:ext cx="728277" cy="1289022"/>
          </a:xfrm>
          <a:prstGeom prst="rect">
            <a:avLst/>
          </a:prstGeom>
          <a:solidFill>
            <a:srgbClr val="D8DFDD"/>
          </a:solidFill>
          <a:ln>
            <a:noFill/>
          </a:ln>
        </p:spPr>
        <p:txBody>
          <a:bodyPr wrap="none" rtlCol="0" anchor="ctr"/>
          <a:lstStyle/>
          <a:p>
            <a:pPr marL="0" indent="0" algn="l">
              <a:buFont typeface="Arial" panose="020B0604020202020204" pitchFamily="34" charset="0"/>
              <a:buNone/>
            </a:pPr>
            <a:endParaRPr lang="de-DE" sz="1579" dirty="0"/>
          </a:p>
        </p:txBody>
      </p:sp>
      <p:sp>
        <p:nvSpPr>
          <p:cNvPr id="18" name="Textplatzhalter 12">
            <a:extLst>
              <a:ext uri="{FF2B5EF4-FFF2-40B4-BE49-F238E27FC236}">
                <a16:creationId xmlns:a16="http://schemas.microsoft.com/office/drawing/2014/main" id="{9A9C092A-FDCC-380B-0F4C-CA90570780B0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20670" y="4642275"/>
            <a:ext cx="2031166" cy="950209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00000"/>
              </a:lnSpc>
              <a:spcBef>
                <a:spcPts val="189"/>
              </a:spcBef>
              <a:buNone/>
              <a:defRPr sz="789" b="0">
                <a:solidFill>
                  <a:srgbClr val="000000"/>
                </a:solidFill>
              </a:defRPr>
            </a:lvl1pPr>
          </a:lstStyle>
          <a:p>
            <a:pPr lvl="0"/>
            <a:r>
              <a:rPr lang="de-DE" dirty="0"/>
              <a:t>CMYK 0/100/100/0</a:t>
            </a:r>
          </a:p>
          <a:p>
            <a:pPr lvl="0"/>
            <a:r>
              <a:rPr lang="de-DE" dirty="0"/>
              <a:t>RGB 226/0/26</a:t>
            </a:r>
          </a:p>
          <a:p>
            <a:pPr lvl="0"/>
            <a:r>
              <a:rPr lang="de-DE" dirty="0"/>
              <a:t>PANTONE 485 C</a:t>
            </a:r>
          </a:p>
          <a:p>
            <a:pPr lvl="0"/>
            <a:r>
              <a:rPr lang="de-DE" dirty="0"/>
              <a:t>HEX #e2001a</a:t>
            </a:r>
          </a:p>
        </p:txBody>
      </p:sp>
      <p:sp>
        <p:nvSpPr>
          <p:cNvPr id="19" name="Textplatzhalter 12">
            <a:extLst>
              <a:ext uri="{FF2B5EF4-FFF2-40B4-BE49-F238E27FC236}">
                <a16:creationId xmlns:a16="http://schemas.microsoft.com/office/drawing/2014/main" id="{A47A80CC-2386-33ED-8126-593896F99E7B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20670" y="4409809"/>
            <a:ext cx="2031166" cy="23247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789" b="1">
                <a:solidFill>
                  <a:srgbClr val="295659"/>
                </a:solidFill>
              </a:defRPr>
            </a:lvl1pPr>
          </a:lstStyle>
          <a:p>
            <a:pPr lvl="0"/>
            <a:r>
              <a:rPr lang="de-DE" dirty="0"/>
              <a:t>Brand Identity Color</a:t>
            </a:r>
          </a:p>
        </p:txBody>
      </p:sp>
      <p:sp>
        <p:nvSpPr>
          <p:cNvPr id="20" name="Textplatzhalter 12">
            <a:extLst>
              <a:ext uri="{FF2B5EF4-FFF2-40B4-BE49-F238E27FC236}">
                <a16:creationId xmlns:a16="http://schemas.microsoft.com/office/drawing/2014/main" id="{BC908A99-C10C-A14D-8B45-7E7408256E42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3998078" y="4642275"/>
            <a:ext cx="2031166" cy="950209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00000"/>
              </a:lnSpc>
              <a:spcBef>
                <a:spcPts val="189"/>
              </a:spcBef>
              <a:buNone/>
              <a:defRPr sz="789" b="0">
                <a:solidFill>
                  <a:srgbClr val="000000"/>
                </a:solidFill>
              </a:defRPr>
            </a:lvl1pPr>
          </a:lstStyle>
          <a:p>
            <a:pPr lvl="0"/>
            <a:r>
              <a:rPr lang="de-DE" dirty="0"/>
              <a:t>CMYK 90/30/40/60</a:t>
            </a:r>
          </a:p>
          <a:p>
            <a:pPr lvl="0"/>
            <a:r>
              <a:rPr lang="de-DE" dirty="0"/>
              <a:t>RGB 0/70/78</a:t>
            </a:r>
          </a:p>
          <a:p>
            <a:pPr lvl="0"/>
            <a:r>
              <a:rPr lang="de-DE" dirty="0"/>
              <a:t>PANTONE 547 C</a:t>
            </a:r>
          </a:p>
          <a:p>
            <a:pPr lvl="0"/>
            <a:r>
              <a:rPr lang="de-DE" dirty="0"/>
              <a:t>HEX #00464e</a:t>
            </a:r>
          </a:p>
        </p:txBody>
      </p:sp>
      <p:sp>
        <p:nvSpPr>
          <p:cNvPr id="21" name="Textplatzhalter 12">
            <a:extLst>
              <a:ext uri="{FF2B5EF4-FFF2-40B4-BE49-F238E27FC236}">
                <a16:creationId xmlns:a16="http://schemas.microsoft.com/office/drawing/2014/main" id="{07A2C7EA-869A-2AC3-D04A-2D37251B4F9B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3998078" y="4409809"/>
            <a:ext cx="2031166" cy="23247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789" b="1">
                <a:solidFill>
                  <a:srgbClr val="295659"/>
                </a:solidFill>
              </a:defRPr>
            </a:lvl1pPr>
          </a:lstStyle>
          <a:p>
            <a:pPr lvl="0"/>
            <a:r>
              <a:rPr lang="de-DE" dirty="0"/>
              <a:t>Second Order Color</a:t>
            </a:r>
          </a:p>
        </p:txBody>
      </p:sp>
      <p:sp>
        <p:nvSpPr>
          <p:cNvPr id="22" name="Textplatzhalter 12">
            <a:extLst>
              <a:ext uri="{FF2B5EF4-FFF2-40B4-BE49-F238E27FC236}">
                <a16:creationId xmlns:a16="http://schemas.microsoft.com/office/drawing/2014/main" id="{A2A9B00F-912D-E11D-5ADB-98984AD64519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195556" y="4022130"/>
            <a:ext cx="443137" cy="242302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789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80%</a:t>
            </a:r>
          </a:p>
        </p:txBody>
      </p:sp>
      <p:sp>
        <p:nvSpPr>
          <p:cNvPr id="23" name="Textplatzhalter 12">
            <a:extLst>
              <a:ext uri="{FF2B5EF4-FFF2-40B4-BE49-F238E27FC236}">
                <a16:creationId xmlns:a16="http://schemas.microsoft.com/office/drawing/2014/main" id="{639BF1D4-3582-8DA6-5A50-8E092E94D5F0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6928049" y="4022130"/>
            <a:ext cx="443137" cy="242302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789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65%</a:t>
            </a:r>
          </a:p>
        </p:txBody>
      </p:sp>
      <p:sp>
        <p:nvSpPr>
          <p:cNvPr id="24" name="Textplatzhalter 12">
            <a:extLst>
              <a:ext uri="{FF2B5EF4-FFF2-40B4-BE49-F238E27FC236}">
                <a16:creationId xmlns:a16="http://schemas.microsoft.com/office/drawing/2014/main" id="{A44AB5E5-2F08-FC86-1A13-C0C271ADA81D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7645119" y="4022130"/>
            <a:ext cx="443137" cy="242302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789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50%</a:t>
            </a:r>
          </a:p>
        </p:txBody>
      </p:sp>
      <p:sp>
        <p:nvSpPr>
          <p:cNvPr id="25" name="Textplatzhalter 12">
            <a:extLst>
              <a:ext uri="{FF2B5EF4-FFF2-40B4-BE49-F238E27FC236}">
                <a16:creationId xmlns:a16="http://schemas.microsoft.com/office/drawing/2014/main" id="{C2B7D3C3-B268-FFB1-0E8F-C892EC386A33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8377611" y="4022130"/>
            <a:ext cx="443137" cy="242302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789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30%</a:t>
            </a:r>
          </a:p>
        </p:txBody>
      </p:sp>
      <p:sp>
        <p:nvSpPr>
          <p:cNvPr id="26" name="Textplatzhalter 12">
            <a:extLst>
              <a:ext uri="{FF2B5EF4-FFF2-40B4-BE49-F238E27FC236}">
                <a16:creationId xmlns:a16="http://schemas.microsoft.com/office/drawing/2014/main" id="{7C85CA55-5E58-0C8F-8B67-960CC18D7352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9094682" y="4022130"/>
            <a:ext cx="443137" cy="242302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789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10%</a:t>
            </a:r>
          </a:p>
        </p:txBody>
      </p:sp>
      <p:cxnSp>
        <p:nvCxnSpPr>
          <p:cNvPr id="27" name="Gerade Verbindung 26">
            <a:extLst>
              <a:ext uri="{FF2B5EF4-FFF2-40B4-BE49-F238E27FC236}">
                <a16:creationId xmlns:a16="http://schemas.microsoft.com/office/drawing/2014/main" id="{591D35A3-C5A1-C650-4DCE-80FCF8ACCC4C}"/>
              </a:ext>
            </a:extLst>
          </p:cNvPr>
          <p:cNvCxnSpPr/>
          <p:nvPr userDrawn="1"/>
        </p:nvCxnSpPr>
        <p:spPr>
          <a:xfrm>
            <a:off x="3253366" y="1631932"/>
            <a:ext cx="0" cy="4444609"/>
          </a:xfrm>
          <a:prstGeom prst="line">
            <a:avLst/>
          </a:prstGeom>
          <a:ln w="12700">
            <a:solidFill>
              <a:srgbClr val="466B6E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6914846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sign elem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1">
            <a:extLst>
              <a:ext uri="{FF2B5EF4-FFF2-40B4-BE49-F238E27FC236}">
                <a16:creationId xmlns:a16="http://schemas.microsoft.com/office/drawing/2014/main" id="{29EA0914-D0E5-7C36-3EFC-B2A3C1FF198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28461" y="832348"/>
            <a:ext cx="9221689" cy="427599"/>
          </a:xfrm>
          <a:prstGeom prst="rect">
            <a:avLst/>
          </a:prstGeom>
        </p:spPr>
        <p:txBody>
          <a:bodyPr/>
          <a:lstStyle>
            <a:lvl1pPr>
              <a:defRPr sz="2193" b="1">
                <a:solidFill>
                  <a:srgbClr val="003E40"/>
                </a:solidFill>
              </a:defRPr>
            </a:lvl1pPr>
          </a:lstStyle>
          <a:p>
            <a:r>
              <a:rPr lang="de-DE" dirty="0"/>
              <a:t>Design Elements</a:t>
            </a:r>
          </a:p>
        </p:txBody>
      </p:sp>
      <p:graphicFrame>
        <p:nvGraphicFramePr>
          <p:cNvPr id="4" name="Inhaltsplatzhalter 3">
            <a:extLst>
              <a:ext uri="{FF2B5EF4-FFF2-40B4-BE49-F238E27FC236}">
                <a16:creationId xmlns:a16="http://schemas.microsoft.com/office/drawing/2014/main" id="{DF112930-CD2E-6F5E-5D41-ABAF391C00C0}"/>
              </a:ext>
            </a:extLst>
          </p:cNvPr>
          <p:cNvGraphicFramePr>
            <a:graphicFrameLocks/>
          </p:cNvGraphicFramePr>
          <p:nvPr userDrawn="1">
            <p:extLst>
              <p:ext uri="{D42A27DB-BD31-4B8C-83A1-F6EECF244321}">
                <p14:modId xmlns:p14="http://schemas.microsoft.com/office/powerpoint/2010/main" val="135976271"/>
              </p:ext>
            </p:extLst>
          </p:nvPr>
        </p:nvGraphicFramePr>
        <p:xfrm>
          <a:off x="2241384" y="2411553"/>
          <a:ext cx="6209048" cy="2561605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124181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4181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4181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24181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24181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26726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ts val="40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kumimoji="0" lang="de-DE" sz="1100" b="1" u="none" strike="noStrike" kern="1200" cap="none" spc="0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Arial" pitchFamily="34" charset="0"/>
                        </a:rPr>
                        <a:t>Standard forms </a:t>
                      </a:r>
                      <a:endParaRPr lang="en-GB" sz="1100" b="0" i="1" u="none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3141" marR="0" marT="79367" marB="79367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ts val="40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endParaRPr lang="de-DE" sz="1000" b="0" i="1" u="non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2000" marR="0" marT="72000" marB="720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ts val="40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de-DE" sz="1100" b="1" i="0" u="none" dirty="0">
                          <a:solidFill>
                            <a:schemeClr val="bg1"/>
                          </a:solidFill>
                          <a:latin typeface="Arial" pitchFamily="34" charset="0"/>
                        </a:rPr>
                        <a:t>Diagrams</a:t>
                      </a:r>
                      <a:endParaRPr lang="en-GB" sz="1100" b="1" i="0" u="none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3141" marR="0" marT="79367" marB="79367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ts val="40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de-DE" sz="1100" b="1" i="0" u="none" dirty="0">
                          <a:solidFill>
                            <a:schemeClr val="bg1"/>
                          </a:solidFill>
                          <a:latin typeface="Arial" pitchFamily="34" charset="0"/>
                        </a:rPr>
                        <a:t>Miscellaneous</a:t>
                      </a:r>
                      <a:endParaRPr lang="en-GB" sz="1100" b="1" i="0" u="none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3141" marR="0" marT="79367" marB="79367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ts val="40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endParaRPr lang="de-DE" sz="800" b="0" i="1" u="non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2000" marR="108000" marT="72000" marB="7200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3198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ts val="40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de-DE" sz="900" b="0" i="0" u="none" dirty="0">
                          <a:solidFill>
                            <a:schemeClr val="tx1"/>
                          </a:solidFill>
                          <a:latin typeface="Arial" pitchFamily="34" charset="0"/>
                        </a:rPr>
                        <a:t>Standard text field</a:t>
                      </a:r>
                      <a:endParaRPr lang="en-GB" sz="900" b="0" i="0" u="non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3141" marR="0" marT="39683" marB="39683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ts val="40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de-DE" sz="900" b="0" i="0" u="none" dirty="0">
                          <a:solidFill>
                            <a:schemeClr val="tx1"/>
                          </a:solidFill>
                          <a:latin typeface="Arial" pitchFamily="34" charset="0"/>
                        </a:rPr>
                        <a:t>Standard lines</a:t>
                      </a:r>
                    </a:p>
                  </a:txBody>
                  <a:tcPr marL="63141" marR="94711" marT="39683" marB="39683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ts val="40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de-DE" sz="900" b="0" i="0" u="none" dirty="0">
                          <a:solidFill>
                            <a:schemeClr val="tx1"/>
                          </a:solidFill>
                          <a:latin typeface="Arial" pitchFamily="34" charset="0"/>
                        </a:rPr>
                        <a:t>Circle diagram</a:t>
                      </a:r>
                    </a:p>
                  </a:txBody>
                  <a:tcPr marL="63141" marR="94711" marT="39683" marB="39683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ts val="40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de-DE" sz="900" b="0" i="0" u="none" dirty="0">
                          <a:solidFill>
                            <a:schemeClr val="tx1"/>
                          </a:solidFill>
                          <a:latin typeface="Arial" pitchFamily="34" charset="0"/>
                        </a:rPr>
                        <a:t>Project status</a:t>
                      </a:r>
                    </a:p>
                  </a:txBody>
                  <a:tcPr marL="63141" marR="94711" marT="39683" marB="39683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400"/>
                        </a:spcBef>
                        <a:spcAft>
                          <a:spcPts val="40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de-DE" sz="900" b="0" i="0" u="none" dirty="0">
                          <a:solidFill>
                            <a:schemeClr val="tx1"/>
                          </a:solidFill>
                          <a:latin typeface="Arial" pitchFamily="34" charset="0"/>
                        </a:rPr>
                        <a:t>Enumeration</a:t>
                      </a:r>
                    </a:p>
                  </a:txBody>
                  <a:tcPr marL="63141" marR="94711" marT="39683" marB="39683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62639">
                <a:tc rowSpan="3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endParaRPr lang="de-DE" sz="1100" i="1" u="non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3141" marR="0" marT="79367" marB="79367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8E0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endParaRPr lang="de-DE" sz="1100" i="1" u="non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3141" marR="94711" marT="79367" marB="79367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8E0DD"/>
                    </a:solidFill>
                  </a:tcPr>
                </a:tc>
                <a:tc rowSpan="3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endParaRPr lang="de-DE" sz="1100" i="1" u="non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3141" marR="94711" marT="79367" marB="79367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8E0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endParaRPr lang="de-DE" sz="1100" i="1" u="non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3141" marR="94711" marT="79367" marB="79367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8E0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endParaRPr lang="de-DE" sz="1100" i="1" u="non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3141" marR="94711" marT="79367" marB="79367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8E0D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14290"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de-DE" sz="900" b="0" i="0" u="none" dirty="0">
                          <a:solidFill>
                            <a:schemeClr val="tx1"/>
                          </a:solidFill>
                          <a:latin typeface="Arial" pitchFamily="34" charset="0"/>
                        </a:rPr>
                        <a:t>Additional lines</a:t>
                      </a:r>
                    </a:p>
                  </a:txBody>
                  <a:tcPr marL="63141" marR="94711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endParaRPr lang="de-DE" sz="1000" i="1" u="non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2000" marR="108000" marT="0" marB="0" anchor="ctr">
                    <a:lnL w="9525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de-DE" sz="900" i="0" u="none" dirty="0">
                          <a:solidFill>
                            <a:schemeClr val="tx1"/>
                          </a:solidFill>
                          <a:latin typeface="Arial" pitchFamily="34" charset="0"/>
                        </a:rPr>
                        <a:t>Legend</a:t>
                      </a:r>
                      <a:endParaRPr lang="en-GB" sz="900" i="0" u="non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3141" marR="94711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de-DE" sz="900" i="0" u="none" dirty="0">
                          <a:solidFill>
                            <a:schemeClr val="tx1"/>
                          </a:solidFill>
                          <a:latin typeface="Arial" pitchFamily="34" charset="0"/>
                        </a:rPr>
                        <a:t>Arrows</a:t>
                      </a:r>
                    </a:p>
                  </a:txBody>
                  <a:tcPr marL="63141" marR="94711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83655"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endParaRPr lang="de-DE" sz="1100" i="1" u="non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3141" marR="94711" marT="79367" marB="79367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8E0DD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endParaRPr lang="de-DE" sz="1000" i="1" u="non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2000" marR="108000" marT="72000" marB="72000">
                    <a:lnL w="9525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endParaRPr lang="de-DE" sz="1100" i="1" u="non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3141" marR="94711" marT="79367" marB="79367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8E0DD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endParaRPr lang="de-DE" sz="1100" i="1" u="non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3141" marR="94711" marT="79367" marB="79367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8E0D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42313"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endParaRPr lang="de-DE" sz="1100" i="1" u="non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3141" marR="63141" marT="39683" marB="39683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8E0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endParaRPr lang="de-DE" sz="1100" i="1" u="non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3141" marR="63141" marT="39683" marB="39683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8E0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endParaRPr lang="de-DE" sz="1100" i="1" u="non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3141" marR="63141" marT="39683" marB="39683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8E0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endParaRPr lang="de-DE" sz="1100" i="1" u="none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3141" marR="94711" marT="79367" marB="79367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8E0DD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endParaRPr lang="de-DE" sz="800" i="1" u="non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2000" marR="72000" marT="36000" marB="3600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pSp>
        <p:nvGrpSpPr>
          <p:cNvPr id="5" name="Gruppieren 79">
            <a:extLst>
              <a:ext uri="{FF2B5EF4-FFF2-40B4-BE49-F238E27FC236}">
                <a16:creationId xmlns:a16="http://schemas.microsoft.com/office/drawing/2014/main" id="{8174E3D1-9E95-A9EE-6DB8-FA76A86953C9}"/>
              </a:ext>
            </a:extLst>
          </p:cNvPr>
          <p:cNvGrpSpPr/>
          <p:nvPr userDrawn="1"/>
        </p:nvGrpSpPr>
        <p:grpSpPr bwMode="gray">
          <a:xfrm>
            <a:off x="2785001" y="4493228"/>
            <a:ext cx="631477" cy="345111"/>
            <a:chOff x="683567" y="4581128"/>
            <a:chExt cx="720081" cy="313078"/>
          </a:xfrm>
        </p:grpSpPr>
        <p:pic>
          <p:nvPicPr>
            <p:cNvPr id="6" name="Picture 2" descr="\\NAS\INSCALE_aktuelle_Projekte\Burda Direkt Services\12-0309_Praesentationueberarb. (2Stk)_Siefert\neue Dateien\Material\vorgefertigete_formen.JPG">
              <a:extLst>
                <a:ext uri="{FF2B5EF4-FFF2-40B4-BE49-F238E27FC236}">
                  <a16:creationId xmlns:a16="http://schemas.microsoft.com/office/drawing/2014/main" id="{3FAF7116-0143-57CF-1687-D7F469AA889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8" cstate="print">
              <a:extLst>
                <a:ext uri="{BEBA8EAE-BF5A-486C-A8C5-ECC9F3942E4B}">
                  <a14:imgProps xmlns:a14="http://schemas.microsoft.com/office/drawing/2010/main">
                    <a14:imgLayer r:embed="rId19">
                      <a14:imgEffect>
                        <a14:saturation sat="0"/>
                      </a14:imgEffect>
                    </a14:imgLayer>
                  </a14:imgProps>
                </a:ext>
              </a:extLst>
            </a:blip>
            <a:srcRect/>
            <a:stretch>
              <a:fillRect/>
            </a:stretch>
          </p:blipFill>
          <p:spPr bwMode="gray">
            <a:xfrm>
              <a:off x="683568" y="4581128"/>
              <a:ext cx="720080" cy="313078"/>
            </a:xfrm>
            <a:prstGeom prst="rect">
              <a:avLst/>
            </a:prstGeom>
            <a:noFill/>
          </p:spPr>
        </p:pic>
        <p:sp>
          <p:nvSpPr>
            <p:cNvPr id="7" name="Rechteck 6">
              <a:extLst>
                <a:ext uri="{FF2B5EF4-FFF2-40B4-BE49-F238E27FC236}">
                  <a16:creationId xmlns:a16="http://schemas.microsoft.com/office/drawing/2014/main" id="{5E2A9216-5DF6-8F33-9D9D-70AD1B935E04}"/>
                </a:ext>
              </a:extLst>
            </p:cNvPr>
            <p:cNvSpPr/>
            <p:nvPr/>
          </p:nvSpPr>
          <p:spPr bwMode="gray">
            <a:xfrm>
              <a:off x="683567" y="4581128"/>
              <a:ext cx="111199" cy="105172"/>
            </a:xfrm>
            <a:prstGeom prst="rect">
              <a:avLst/>
            </a:prstGeom>
            <a:solidFill>
              <a:srgbClr val="FF0000">
                <a:alpha val="50000"/>
              </a:srgbClr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03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8" name="Gruppieren 36">
            <a:extLst>
              <a:ext uri="{FF2B5EF4-FFF2-40B4-BE49-F238E27FC236}">
                <a16:creationId xmlns:a16="http://schemas.microsoft.com/office/drawing/2014/main" id="{5EC90E3D-4AFE-0E74-5DEA-E3301567FDAE}"/>
              </a:ext>
            </a:extLst>
          </p:cNvPr>
          <p:cNvGrpSpPr/>
          <p:nvPr userDrawn="1"/>
        </p:nvGrpSpPr>
        <p:grpSpPr bwMode="gray">
          <a:xfrm>
            <a:off x="3996659" y="4493228"/>
            <a:ext cx="631476" cy="345111"/>
            <a:chOff x="1331641" y="3849203"/>
            <a:chExt cx="720080" cy="313078"/>
          </a:xfrm>
        </p:grpSpPr>
        <p:pic>
          <p:nvPicPr>
            <p:cNvPr id="9" name="Picture 2" descr="\\NAS\INSCALE_aktuelle_Projekte\Burda Direkt Services\12-0309_Praesentationueberarb. (2Stk)_Siefert\neue Dateien\Material\vorgefertigete_formen.JPG">
              <a:extLst>
                <a:ext uri="{FF2B5EF4-FFF2-40B4-BE49-F238E27FC236}">
                  <a16:creationId xmlns:a16="http://schemas.microsoft.com/office/drawing/2014/main" id="{F6DB88D3-7CB3-E682-5D4B-A7C167FB379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8" cstate="print">
              <a:extLst>
                <a:ext uri="{BEBA8EAE-BF5A-486C-A8C5-ECC9F3942E4B}">
                  <a14:imgProps xmlns:a14="http://schemas.microsoft.com/office/drawing/2010/main">
                    <a14:imgLayer r:embed="rId19">
                      <a14:imgEffect>
                        <a14:saturation sat="0"/>
                      </a14:imgEffect>
                    </a14:imgLayer>
                  </a14:imgProps>
                </a:ext>
              </a:extLst>
            </a:blip>
            <a:srcRect/>
            <a:stretch>
              <a:fillRect/>
            </a:stretch>
          </p:blipFill>
          <p:spPr bwMode="gray">
            <a:xfrm>
              <a:off x="1331641" y="3849203"/>
              <a:ext cx="720080" cy="313078"/>
            </a:xfrm>
            <a:prstGeom prst="rect">
              <a:avLst/>
            </a:prstGeom>
            <a:noFill/>
          </p:spPr>
        </p:pic>
        <p:sp>
          <p:nvSpPr>
            <p:cNvPr id="10" name="Rechteck 9">
              <a:extLst>
                <a:ext uri="{FF2B5EF4-FFF2-40B4-BE49-F238E27FC236}">
                  <a16:creationId xmlns:a16="http://schemas.microsoft.com/office/drawing/2014/main" id="{883124FA-6F38-1787-23B2-D6747DABDCA1}"/>
                </a:ext>
              </a:extLst>
            </p:cNvPr>
            <p:cNvSpPr/>
            <p:nvPr/>
          </p:nvSpPr>
          <p:spPr bwMode="gray">
            <a:xfrm>
              <a:off x="1442839" y="3849203"/>
              <a:ext cx="209749" cy="210828"/>
            </a:xfrm>
            <a:prstGeom prst="rect">
              <a:avLst/>
            </a:prstGeom>
            <a:solidFill>
              <a:srgbClr val="FF0000">
                <a:alpha val="50000"/>
              </a:srgbClr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03" dirty="0">
                <a:solidFill>
                  <a:schemeClr val="tx1"/>
                </a:solidFill>
              </a:endParaRPr>
            </a:p>
          </p:txBody>
        </p:sp>
        <p:sp>
          <p:nvSpPr>
            <p:cNvPr id="11" name="Rechteck 10">
              <a:extLst>
                <a:ext uri="{FF2B5EF4-FFF2-40B4-BE49-F238E27FC236}">
                  <a16:creationId xmlns:a16="http://schemas.microsoft.com/office/drawing/2014/main" id="{FE359539-A08C-DF84-9AB3-F901590F97DF}"/>
                </a:ext>
              </a:extLst>
            </p:cNvPr>
            <p:cNvSpPr/>
            <p:nvPr/>
          </p:nvSpPr>
          <p:spPr bwMode="gray">
            <a:xfrm>
              <a:off x="1331641" y="4060030"/>
              <a:ext cx="630509" cy="102251"/>
            </a:xfrm>
            <a:prstGeom prst="rect">
              <a:avLst/>
            </a:prstGeom>
            <a:solidFill>
              <a:srgbClr val="FF0000">
                <a:alpha val="50000"/>
              </a:srgbClr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03" dirty="0">
                <a:solidFill>
                  <a:schemeClr val="tx1"/>
                </a:solidFill>
              </a:endParaRPr>
            </a:p>
          </p:txBody>
        </p:sp>
      </p:grpSp>
      <p:cxnSp>
        <p:nvCxnSpPr>
          <p:cNvPr id="12" name="Gerade Verbindung 11">
            <a:extLst>
              <a:ext uri="{FF2B5EF4-FFF2-40B4-BE49-F238E27FC236}">
                <a16:creationId xmlns:a16="http://schemas.microsoft.com/office/drawing/2014/main" id="{E51C06F5-BAB9-C01A-E27B-35C831B8A6FC}"/>
              </a:ext>
            </a:extLst>
          </p:cNvPr>
          <p:cNvCxnSpPr/>
          <p:nvPr userDrawn="1"/>
        </p:nvCxnSpPr>
        <p:spPr bwMode="gray">
          <a:xfrm>
            <a:off x="3690861" y="3117793"/>
            <a:ext cx="831870" cy="0"/>
          </a:xfrm>
          <a:prstGeom prst="line">
            <a:avLst/>
          </a:prstGeom>
          <a:ln w="12700">
            <a:solidFill>
              <a:srgbClr val="003E4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Gerade Verbindung mit Pfeil 12">
            <a:extLst>
              <a:ext uri="{FF2B5EF4-FFF2-40B4-BE49-F238E27FC236}">
                <a16:creationId xmlns:a16="http://schemas.microsoft.com/office/drawing/2014/main" id="{0311B800-9141-7A86-B966-4FFAD671FBA4}"/>
              </a:ext>
            </a:extLst>
          </p:cNvPr>
          <p:cNvCxnSpPr/>
          <p:nvPr userDrawn="1"/>
        </p:nvCxnSpPr>
        <p:spPr bwMode="gray">
          <a:xfrm>
            <a:off x="3690862" y="3368059"/>
            <a:ext cx="825274" cy="0"/>
          </a:xfrm>
          <a:prstGeom prst="straightConnector1">
            <a:avLst/>
          </a:prstGeom>
          <a:noFill/>
          <a:ln w="12700">
            <a:solidFill>
              <a:srgbClr val="003E40"/>
            </a:solidFill>
            <a:prstDash val="dash"/>
            <a:round/>
            <a:headEnd/>
            <a:tailEnd type="triangle" w="lg" len="lg"/>
          </a:ln>
        </p:spPr>
      </p:cxnSp>
      <p:pic>
        <p:nvPicPr>
          <p:cNvPr id="14" name="Picture 2" descr="\\NAS\Mitarbeiter\Omar_Wels\_INSCALE\powerpoint2010\icons_01.PNG">
            <a:extLst>
              <a:ext uri="{FF2B5EF4-FFF2-40B4-BE49-F238E27FC236}">
                <a16:creationId xmlns:a16="http://schemas.microsoft.com/office/drawing/2014/main" id="{B68A1B3D-803A-1BBD-BDAA-241112B77F89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gray">
          <a:xfrm>
            <a:off x="5170840" y="4518293"/>
            <a:ext cx="251832" cy="3200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3" descr="\\NAS\Mitarbeiter\Omar_Wels\_INSCALE\powerpoint2010\texticon.jpg">
            <a:extLst>
              <a:ext uri="{FF2B5EF4-FFF2-40B4-BE49-F238E27FC236}">
                <a16:creationId xmlns:a16="http://schemas.microsoft.com/office/drawing/2014/main" id="{D6058E20-9DF4-17D9-F245-C2C65E691D9D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gray">
          <a:xfrm>
            <a:off x="2415812" y="4551791"/>
            <a:ext cx="222337" cy="2316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6" name="Gerade Verbindung mit Pfeil 15">
            <a:extLst>
              <a:ext uri="{FF2B5EF4-FFF2-40B4-BE49-F238E27FC236}">
                <a16:creationId xmlns:a16="http://schemas.microsoft.com/office/drawing/2014/main" id="{55779F40-2574-CAE5-939A-94683DABCDE8}"/>
              </a:ext>
            </a:extLst>
          </p:cNvPr>
          <p:cNvCxnSpPr/>
          <p:nvPr userDrawn="1"/>
        </p:nvCxnSpPr>
        <p:spPr bwMode="gray">
          <a:xfrm>
            <a:off x="3690862" y="3935802"/>
            <a:ext cx="825274" cy="0"/>
          </a:xfrm>
          <a:prstGeom prst="straightConnector1">
            <a:avLst/>
          </a:prstGeom>
          <a:noFill/>
          <a:ln w="28575">
            <a:solidFill>
              <a:srgbClr val="003E40"/>
            </a:solidFill>
            <a:prstDash val="dash"/>
            <a:round/>
            <a:headEnd/>
            <a:tailEnd type="triangle" w="lg" len="lg"/>
          </a:ln>
        </p:spPr>
      </p:cxnSp>
      <p:sp>
        <p:nvSpPr>
          <p:cNvPr id="17" name="Legend2">
            <a:extLst>
              <a:ext uri="{FF2B5EF4-FFF2-40B4-BE49-F238E27FC236}">
                <a16:creationId xmlns:a16="http://schemas.microsoft.com/office/drawing/2014/main" id="{582594F9-FFC9-B904-876C-DCBB9FD9DC51}"/>
              </a:ext>
            </a:extLst>
          </p:cNvPr>
          <p:cNvSpPr>
            <a:spLocks noChangeArrowheads="1"/>
          </p:cNvSpPr>
          <p:nvPr userDrawn="1"/>
        </p:nvSpPr>
        <p:spPr bwMode="gray">
          <a:xfrm>
            <a:off x="6366638" y="3979937"/>
            <a:ext cx="528991" cy="188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pPr defTabSz="821396" eaLnBrk="0" hangingPunct="0">
              <a:spcAft>
                <a:spcPts val="406"/>
              </a:spcAft>
            </a:pPr>
            <a:r>
              <a:rPr lang="en-GB" sz="1228" dirty="0"/>
              <a:t>Legend</a:t>
            </a:r>
          </a:p>
        </p:txBody>
      </p:sp>
      <p:sp>
        <p:nvSpPr>
          <p:cNvPr id="18" name="Legend3">
            <a:extLst>
              <a:ext uri="{FF2B5EF4-FFF2-40B4-BE49-F238E27FC236}">
                <a16:creationId xmlns:a16="http://schemas.microsoft.com/office/drawing/2014/main" id="{25E0EA30-1191-1015-C442-C8F396F2736C}"/>
              </a:ext>
            </a:extLst>
          </p:cNvPr>
          <p:cNvSpPr>
            <a:spLocks noChangeArrowheads="1"/>
          </p:cNvSpPr>
          <p:nvPr userDrawn="1"/>
        </p:nvSpPr>
        <p:spPr bwMode="gray">
          <a:xfrm>
            <a:off x="6362461" y="4280924"/>
            <a:ext cx="528991" cy="188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pPr defTabSz="821396" eaLnBrk="0" hangingPunct="0">
              <a:spcAft>
                <a:spcPts val="406"/>
              </a:spcAft>
            </a:pPr>
            <a:r>
              <a:rPr lang="en-GB" sz="1228" dirty="0"/>
              <a:t>Legend</a:t>
            </a:r>
          </a:p>
        </p:txBody>
      </p:sp>
      <p:sp>
        <p:nvSpPr>
          <p:cNvPr id="19" name="Rectangle 68">
            <a:extLst>
              <a:ext uri="{FF2B5EF4-FFF2-40B4-BE49-F238E27FC236}">
                <a16:creationId xmlns:a16="http://schemas.microsoft.com/office/drawing/2014/main" id="{FF2F89B4-9C21-E068-31EC-E7C64181CFFA}"/>
              </a:ext>
            </a:extLst>
          </p:cNvPr>
          <p:cNvSpPr>
            <a:spLocks noChangeArrowheads="1"/>
          </p:cNvSpPr>
          <p:nvPr userDrawn="1"/>
        </p:nvSpPr>
        <p:spPr bwMode="gray">
          <a:xfrm>
            <a:off x="6212108" y="4023689"/>
            <a:ext cx="115549" cy="145244"/>
          </a:xfrm>
          <a:prstGeom prst="rect">
            <a:avLst/>
          </a:prstGeom>
          <a:solidFill>
            <a:srgbClr val="003E40"/>
          </a:solidFill>
          <a:ln>
            <a:noFill/>
          </a:ln>
          <a:effectLst/>
        </p:spPr>
        <p:txBody>
          <a:bodyPr wrap="none" anchor="ctr"/>
          <a:lstStyle/>
          <a:p>
            <a:endParaRPr lang="en-GB" sz="1579" dirty="0"/>
          </a:p>
        </p:txBody>
      </p:sp>
      <p:sp>
        <p:nvSpPr>
          <p:cNvPr id="20" name="Rectangle 69">
            <a:extLst>
              <a:ext uri="{FF2B5EF4-FFF2-40B4-BE49-F238E27FC236}">
                <a16:creationId xmlns:a16="http://schemas.microsoft.com/office/drawing/2014/main" id="{B3E9D3AC-0B89-BE02-FEC8-954C1453B9B5}"/>
              </a:ext>
            </a:extLst>
          </p:cNvPr>
          <p:cNvSpPr>
            <a:spLocks noChangeArrowheads="1"/>
          </p:cNvSpPr>
          <p:nvPr userDrawn="1"/>
        </p:nvSpPr>
        <p:spPr bwMode="gray">
          <a:xfrm>
            <a:off x="6209324" y="4324677"/>
            <a:ext cx="115549" cy="145244"/>
          </a:xfrm>
          <a:prstGeom prst="rect">
            <a:avLst/>
          </a:prstGeom>
          <a:solidFill>
            <a:srgbClr val="6E8284"/>
          </a:solidFill>
          <a:ln>
            <a:noFill/>
          </a:ln>
          <a:effectLst/>
        </p:spPr>
        <p:txBody>
          <a:bodyPr wrap="none" anchor="ctr"/>
          <a:lstStyle/>
          <a:p>
            <a:endParaRPr lang="en-GB" sz="1579" dirty="0"/>
          </a:p>
        </p:txBody>
      </p:sp>
      <p:sp>
        <p:nvSpPr>
          <p:cNvPr id="21" name="Legend3">
            <a:extLst>
              <a:ext uri="{FF2B5EF4-FFF2-40B4-BE49-F238E27FC236}">
                <a16:creationId xmlns:a16="http://schemas.microsoft.com/office/drawing/2014/main" id="{BE387B50-B3D6-D07D-549F-6C9CDC0C3BB7}"/>
              </a:ext>
            </a:extLst>
          </p:cNvPr>
          <p:cNvSpPr>
            <a:spLocks noChangeArrowheads="1"/>
          </p:cNvSpPr>
          <p:nvPr userDrawn="1"/>
        </p:nvSpPr>
        <p:spPr bwMode="gray">
          <a:xfrm>
            <a:off x="6362461" y="4581911"/>
            <a:ext cx="528991" cy="188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pPr defTabSz="821396" eaLnBrk="0" hangingPunct="0">
              <a:spcAft>
                <a:spcPts val="406"/>
              </a:spcAft>
            </a:pPr>
            <a:r>
              <a:rPr lang="en-GB" sz="1228" dirty="0"/>
              <a:t>Legend</a:t>
            </a:r>
          </a:p>
        </p:txBody>
      </p:sp>
      <p:sp>
        <p:nvSpPr>
          <p:cNvPr id="22" name="Rectangle 71">
            <a:extLst>
              <a:ext uri="{FF2B5EF4-FFF2-40B4-BE49-F238E27FC236}">
                <a16:creationId xmlns:a16="http://schemas.microsoft.com/office/drawing/2014/main" id="{C59582F9-180D-0F2C-E7AB-B01877286996}"/>
              </a:ext>
            </a:extLst>
          </p:cNvPr>
          <p:cNvSpPr>
            <a:spLocks noChangeArrowheads="1"/>
          </p:cNvSpPr>
          <p:nvPr userDrawn="1"/>
        </p:nvSpPr>
        <p:spPr bwMode="gray">
          <a:xfrm>
            <a:off x="6209324" y="4625664"/>
            <a:ext cx="115549" cy="145244"/>
          </a:xfrm>
          <a:prstGeom prst="rect">
            <a:avLst/>
          </a:prstGeom>
          <a:solidFill>
            <a:srgbClr val="9BACAC"/>
          </a:solidFill>
          <a:ln>
            <a:noFill/>
          </a:ln>
          <a:effectLst/>
        </p:spPr>
        <p:txBody>
          <a:bodyPr wrap="none" anchor="ctr"/>
          <a:lstStyle/>
          <a:p>
            <a:endParaRPr lang="en-GB" sz="1579" dirty="0"/>
          </a:p>
        </p:txBody>
      </p:sp>
      <p:grpSp>
        <p:nvGrpSpPr>
          <p:cNvPr id="23" name="Group 12">
            <a:extLst>
              <a:ext uri="{FF2B5EF4-FFF2-40B4-BE49-F238E27FC236}">
                <a16:creationId xmlns:a16="http://schemas.microsoft.com/office/drawing/2014/main" id="{8C9E6B3E-66C0-F13D-A638-1C4A1D086C46}"/>
              </a:ext>
            </a:extLst>
          </p:cNvPr>
          <p:cNvGrpSpPr>
            <a:grpSpLocks/>
          </p:cNvGrpSpPr>
          <p:nvPr userDrawn="1"/>
        </p:nvGrpSpPr>
        <p:grpSpPr bwMode="gray">
          <a:xfrm>
            <a:off x="6032475" y="3159774"/>
            <a:ext cx="218569" cy="274739"/>
            <a:chOff x="221" y="1920"/>
            <a:chExt cx="157" cy="157"/>
          </a:xfrm>
        </p:grpSpPr>
        <p:sp>
          <p:nvSpPr>
            <p:cNvPr id="24" name="Oval 13">
              <a:extLst>
                <a:ext uri="{FF2B5EF4-FFF2-40B4-BE49-F238E27FC236}">
                  <a16:creationId xmlns:a16="http://schemas.microsoft.com/office/drawing/2014/main" id="{72606A0E-2BFB-3FCC-7C40-8A793860AC8C}"/>
                </a:ext>
              </a:extLst>
            </p:cNvPr>
            <p:cNvSpPr>
              <a:spLocks noChangeAspect="1" noChangeArrowheads="1"/>
            </p:cNvSpPr>
            <p:nvPr>
              <p:custDataLst>
                <p:tags r:id="rId15"/>
              </p:custDataLst>
            </p:nvPr>
          </p:nvSpPr>
          <p:spPr bwMode="gray">
            <a:xfrm>
              <a:off x="221" y="1920"/>
              <a:ext cx="157" cy="157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en-GB" sz="1579" dirty="0"/>
            </a:p>
          </p:txBody>
        </p:sp>
        <p:sp>
          <p:nvSpPr>
            <p:cNvPr id="25" name="Arc 14">
              <a:extLst>
                <a:ext uri="{FF2B5EF4-FFF2-40B4-BE49-F238E27FC236}">
                  <a16:creationId xmlns:a16="http://schemas.microsoft.com/office/drawing/2014/main" id="{58051778-52D9-9F6A-DAD3-876492216445}"/>
                </a:ext>
              </a:extLst>
            </p:cNvPr>
            <p:cNvSpPr>
              <a:spLocks noChangeAspect="1"/>
            </p:cNvSpPr>
            <p:nvPr>
              <p:custDataLst>
                <p:tags r:id="rId16"/>
              </p:custDataLst>
            </p:nvPr>
          </p:nvSpPr>
          <p:spPr bwMode="gray">
            <a:xfrm>
              <a:off x="300" y="1920"/>
              <a:ext cx="78" cy="79"/>
            </a:xfrm>
            <a:custGeom>
              <a:avLst/>
              <a:gdLst>
                <a:gd name="T0" fmla="*/ 0 w 21600"/>
                <a:gd name="T1" fmla="*/ 0 h 21600"/>
                <a:gd name="T2" fmla="*/ 78 w 21600"/>
                <a:gd name="T3" fmla="*/ 79 h 21600"/>
                <a:gd name="T4" fmla="*/ 0 w 21600"/>
                <a:gd name="T5" fmla="*/ 79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solidFill>
              <a:srgbClr val="003E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GB" sz="1579" dirty="0"/>
            </a:p>
          </p:txBody>
        </p:sp>
      </p:grpSp>
      <p:grpSp>
        <p:nvGrpSpPr>
          <p:cNvPr id="26" name="Group 15">
            <a:extLst>
              <a:ext uri="{FF2B5EF4-FFF2-40B4-BE49-F238E27FC236}">
                <a16:creationId xmlns:a16="http://schemas.microsoft.com/office/drawing/2014/main" id="{501F2C36-21B4-7B06-C382-0C24C3736F18}"/>
              </a:ext>
            </a:extLst>
          </p:cNvPr>
          <p:cNvGrpSpPr>
            <a:grpSpLocks/>
          </p:cNvGrpSpPr>
          <p:nvPr userDrawn="1"/>
        </p:nvGrpSpPr>
        <p:grpSpPr bwMode="gray">
          <a:xfrm>
            <a:off x="6327191" y="3159778"/>
            <a:ext cx="218569" cy="276488"/>
            <a:chOff x="221" y="2140"/>
            <a:chExt cx="157" cy="158"/>
          </a:xfrm>
        </p:grpSpPr>
        <p:sp>
          <p:nvSpPr>
            <p:cNvPr id="27" name="Oval 16">
              <a:extLst>
                <a:ext uri="{FF2B5EF4-FFF2-40B4-BE49-F238E27FC236}">
                  <a16:creationId xmlns:a16="http://schemas.microsoft.com/office/drawing/2014/main" id="{95281C61-868C-5974-D399-8FC661817200}"/>
                </a:ext>
              </a:extLst>
            </p:cNvPr>
            <p:cNvSpPr>
              <a:spLocks noChangeAspect="1" noChangeArrowheads="1"/>
            </p:cNvSpPr>
            <p:nvPr>
              <p:custDataLst>
                <p:tags r:id="rId13"/>
              </p:custDataLst>
            </p:nvPr>
          </p:nvSpPr>
          <p:spPr bwMode="gray">
            <a:xfrm>
              <a:off x="221" y="2140"/>
              <a:ext cx="157" cy="157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en-GB" sz="1579" dirty="0"/>
            </a:p>
          </p:txBody>
        </p:sp>
        <p:sp>
          <p:nvSpPr>
            <p:cNvPr id="28" name="Arc 17">
              <a:extLst>
                <a:ext uri="{FF2B5EF4-FFF2-40B4-BE49-F238E27FC236}">
                  <a16:creationId xmlns:a16="http://schemas.microsoft.com/office/drawing/2014/main" id="{E8E0C11A-F1DB-50F8-A0FB-C63EC96E0AAD}"/>
                </a:ext>
              </a:extLst>
            </p:cNvPr>
            <p:cNvSpPr>
              <a:spLocks noChangeAspect="1"/>
            </p:cNvSpPr>
            <p:nvPr>
              <p:custDataLst>
                <p:tags r:id="rId14"/>
              </p:custDataLst>
            </p:nvPr>
          </p:nvSpPr>
          <p:spPr bwMode="gray">
            <a:xfrm>
              <a:off x="300" y="2141"/>
              <a:ext cx="78" cy="157"/>
            </a:xfrm>
            <a:custGeom>
              <a:avLst/>
              <a:gdLst>
                <a:gd name="T0" fmla="*/ 0 w 21600"/>
                <a:gd name="T1" fmla="*/ 0 h 43200"/>
                <a:gd name="T2" fmla="*/ 0 w 21600"/>
                <a:gd name="T3" fmla="*/ 157 h 43200"/>
                <a:gd name="T4" fmla="*/ 0 w 21600"/>
                <a:gd name="T5" fmla="*/ 79 h 432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43200"/>
                <a:gd name="T11" fmla="*/ 21600 w 21600"/>
                <a:gd name="T12" fmla="*/ 43200 h 432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432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cubicBezTo>
                    <a:pt x="21600" y="33529"/>
                    <a:pt x="11929" y="43199"/>
                    <a:pt x="0" y="43200"/>
                  </a:cubicBezTo>
                </a:path>
                <a:path w="21600" h="432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cubicBezTo>
                    <a:pt x="21600" y="33529"/>
                    <a:pt x="11929" y="43199"/>
                    <a:pt x="0" y="43200"/>
                  </a:cubicBezTo>
                  <a:lnTo>
                    <a:pt x="0" y="21600"/>
                  </a:lnTo>
                  <a:close/>
                </a:path>
              </a:pathLst>
            </a:custGeom>
            <a:solidFill>
              <a:srgbClr val="9BAC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GB" sz="1579" dirty="0"/>
            </a:p>
          </p:txBody>
        </p:sp>
      </p:grpSp>
      <p:sp>
        <p:nvSpPr>
          <p:cNvPr id="29" name="AutoShape 28">
            <a:extLst>
              <a:ext uri="{FF2B5EF4-FFF2-40B4-BE49-F238E27FC236}">
                <a16:creationId xmlns:a16="http://schemas.microsoft.com/office/drawing/2014/main" id="{377AB181-4F49-32B6-551E-90FB8BCFF893}"/>
              </a:ext>
            </a:extLst>
          </p:cNvPr>
          <p:cNvSpPr>
            <a:spLocks noChangeArrowheads="1"/>
          </p:cNvSpPr>
          <p:nvPr userDrawn="1">
            <p:custDataLst>
              <p:tags r:id="rId1"/>
            </p:custDataLst>
          </p:nvPr>
        </p:nvSpPr>
        <p:spPr bwMode="gray">
          <a:xfrm rot="5400000">
            <a:off x="7024047" y="4365556"/>
            <a:ext cx="824161" cy="105903"/>
          </a:xfrm>
          <a:prstGeom prst="triangle">
            <a:avLst>
              <a:gd name="adj" fmla="val 50000"/>
            </a:avLst>
          </a:prstGeom>
          <a:solidFill>
            <a:srgbClr val="6E8284"/>
          </a:solidFill>
          <a:ln>
            <a:noFill/>
          </a:ln>
        </p:spPr>
        <p:txBody>
          <a:bodyPr wrap="none" anchor="ctr"/>
          <a:lstStyle/>
          <a:p>
            <a:pPr algn="l"/>
            <a:endParaRPr lang="en-GB" sz="1579" dirty="0"/>
          </a:p>
        </p:txBody>
      </p:sp>
      <p:sp>
        <p:nvSpPr>
          <p:cNvPr id="30" name="Rectangle 34">
            <a:extLst>
              <a:ext uri="{FF2B5EF4-FFF2-40B4-BE49-F238E27FC236}">
                <a16:creationId xmlns:a16="http://schemas.microsoft.com/office/drawing/2014/main" id="{A3803FC0-D7D4-ACB3-BCCB-DFA6515ADB5F}"/>
              </a:ext>
            </a:extLst>
          </p:cNvPr>
          <p:cNvSpPr>
            <a:spLocks noChangeArrowheads="1"/>
          </p:cNvSpPr>
          <p:nvPr userDrawn="1">
            <p:custDataLst>
              <p:tags r:id="rId2"/>
            </p:custDataLst>
          </p:nvPr>
        </p:nvSpPr>
        <p:spPr bwMode="gray">
          <a:xfrm>
            <a:off x="7442749" y="3001113"/>
            <a:ext cx="189422" cy="238100"/>
          </a:xfrm>
          <a:prstGeom prst="rect">
            <a:avLst/>
          </a:prstGeom>
          <a:solidFill>
            <a:srgbClr val="D8DFDD"/>
          </a:solidFill>
          <a:ln>
            <a:noFill/>
          </a:ln>
        </p:spPr>
        <p:txBody>
          <a:bodyPr wrap="none" lIns="0" tIns="0" rIns="0" bIns="0" anchor="ctr"/>
          <a:lstStyle/>
          <a:p>
            <a:pPr algn="ctr"/>
            <a:r>
              <a:rPr lang="en-GB" sz="1052" b="1" dirty="0">
                <a:solidFill>
                  <a:schemeClr val="accent2"/>
                </a:solidFill>
              </a:rPr>
              <a:t>1</a:t>
            </a:r>
          </a:p>
        </p:txBody>
      </p:sp>
      <p:sp>
        <p:nvSpPr>
          <p:cNvPr id="31" name="Rectangle 35">
            <a:extLst>
              <a:ext uri="{FF2B5EF4-FFF2-40B4-BE49-F238E27FC236}">
                <a16:creationId xmlns:a16="http://schemas.microsoft.com/office/drawing/2014/main" id="{BD6D0FE9-08AC-6B56-25DB-422D127440B8}"/>
              </a:ext>
            </a:extLst>
          </p:cNvPr>
          <p:cNvSpPr>
            <a:spLocks noChangeArrowheads="1"/>
          </p:cNvSpPr>
          <p:nvPr userDrawn="1">
            <p:custDataLst>
              <p:tags r:id="rId3"/>
            </p:custDataLst>
          </p:nvPr>
        </p:nvSpPr>
        <p:spPr bwMode="gray">
          <a:xfrm>
            <a:off x="7442749" y="3313365"/>
            <a:ext cx="189422" cy="238100"/>
          </a:xfrm>
          <a:prstGeom prst="rect">
            <a:avLst/>
          </a:prstGeom>
          <a:solidFill>
            <a:srgbClr val="D8DFDD"/>
          </a:solidFill>
          <a:ln>
            <a:noFill/>
          </a:ln>
        </p:spPr>
        <p:txBody>
          <a:bodyPr wrap="none" lIns="0" tIns="0" rIns="0" bIns="0" anchor="ctr"/>
          <a:lstStyle/>
          <a:p>
            <a:pPr algn="ctr"/>
            <a:r>
              <a:rPr lang="en-GB" sz="1052" b="1" dirty="0">
                <a:solidFill>
                  <a:schemeClr val="accent2"/>
                </a:solidFill>
              </a:rPr>
              <a:t>2</a:t>
            </a:r>
          </a:p>
        </p:txBody>
      </p:sp>
      <p:sp>
        <p:nvSpPr>
          <p:cNvPr id="32" name="Rectangle 36">
            <a:extLst>
              <a:ext uri="{FF2B5EF4-FFF2-40B4-BE49-F238E27FC236}">
                <a16:creationId xmlns:a16="http://schemas.microsoft.com/office/drawing/2014/main" id="{9EAAA26A-5D03-1A56-7693-539C360D29F2}"/>
              </a:ext>
            </a:extLst>
          </p:cNvPr>
          <p:cNvSpPr>
            <a:spLocks noChangeArrowheads="1"/>
          </p:cNvSpPr>
          <p:nvPr userDrawn="1">
            <p:custDataLst>
              <p:tags r:id="rId4"/>
            </p:custDataLst>
          </p:nvPr>
        </p:nvSpPr>
        <p:spPr bwMode="gray">
          <a:xfrm>
            <a:off x="7755410" y="3001113"/>
            <a:ext cx="189422" cy="238100"/>
          </a:xfrm>
          <a:prstGeom prst="rect">
            <a:avLst/>
          </a:prstGeom>
          <a:solidFill>
            <a:srgbClr val="003E40"/>
          </a:solidFill>
          <a:ln>
            <a:noFill/>
          </a:ln>
        </p:spPr>
        <p:txBody>
          <a:bodyPr wrap="none" lIns="0" tIns="0" rIns="0" bIns="0" anchor="ctr"/>
          <a:lstStyle/>
          <a:p>
            <a:pPr algn="ctr"/>
            <a:r>
              <a:rPr lang="en-GB" sz="1052" b="1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33" name="Rectangle 37">
            <a:extLst>
              <a:ext uri="{FF2B5EF4-FFF2-40B4-BE49-F238E27FC236}">
                <a16:creationId xmlns:a16="http://schemas.microsoft.com/office/drawing/2014/main" id="{04CD8A4D-2411-ACB8-8867-06A3014FFDD0}"/>
              </a:ext>
            </a:extLst>
          </p:cNvPr>
          <p:cNvSpPr>
            <a:spLocks noChangeArrowheads="1"/>
          </p:cNvSpPr>
          <p:nvPr userDrawn="1">
            <p:custDataLst>
              <p:tags r:id="rId5"/>
            </p:custDataLst>
          </p:nvPr>
        </p:nvSpPr>
        <p:spPr bwMode="gray">
          <a:xfrm>
            <a:off x="7755410" y="3313365"/>
            <a:ext cx="189422" cy="238100"/>
          </a:xfrm>
          <a:prstGeom prst="rect">
            <a:avLst/>
          </a:prstGeom>
          <a:solidFill>
            <a:srgbClr val="003E40"/>
          </a:solidFill>
          <a:ln>
            <a:noFill/>
          </a:ln>
        </p:spPr>
        <p:txBody>
          <a:bodyPr wrap="none" lIns="0" tIns="0" rIns="0" bIns="0" anchor="ctr"/>
          <a:lstStyle/>
          <a:p>
            <a:pPr algn="ctr"/>
            <a:r>
              <a:rPr lang="en-GB" sz="1052" b="1" dirty="0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34" name="Rectangle 38">
            <a:extLst>
              <a:ext uri="{FF2B5EF4-FFF2-40B4-BE49-F238E27FC236}">
                <a16:creationId xmlns:a16="http://schemas.microsoft.com/office/drawing/2014/main" id="{846F1B16-3844-6270-27F0-E9307CB4B51C}"/>
              </a:ext>
            </a:extLst>
          </p:cNvPr>
          <p:cNvSpPr>
            <a:spLocks noChangeArrowheads="1"/>
          </p:cNvSpPr>
          <p:nvPr userDrawn="1">
            <p:custDataLst>
              <p:tags r:id="rId6"/>
            </p:custDataLst>
          </p:nvPr>
        </p:nvSpPr>
        <p:spPr bwMode="gray">
          <a:xfrm>
            <a:off x="8068071" y="3001113"/>
            <a:ext cx="189422" cy="238100"/>
          </a:xfrm>
          <a:prstGeom prst="rect">
            <a:avLst/>
          </a:prstGeom>
          <a:solidFill>
            <a:srgbClr val="D8DFDD"/>
          </a:solidFill>
          <a:ln>
            <a:noFill/>
          </a:ln>
        </p:spPr>
        <p:txBody>
          <a:bodyPr wrap="none" lIns="0" tIns="0" rIns="0" bIns="0" anchor="ctr"/>
          <a:lstStyle/>
          <a:p>
            <a:pPr algn="ctr"/>
            <a:r>
              <a:rPr lang="en-GB" sz="2105" b="1" dirty="0">
                <a:solidFill>
                  <a:schemeClr val="accent2"/>
                </a:solidFill>
              </a:rPr>
              <a:t>+</a:t>
            </a:r>
          </a:p>
        </p:txBody>
      </p:sp>
      <p:sp>
        <p:nvSpPr>
          <p:cNvPr id="35" name="Rectangle 39">
            <a:extLst>
              <a:ext uri="{FF2B5EF4-FFF2-40B4-BE49-F238E27FC236}">
                <a16:creationId xmlns:a16="http://schemas.microsoft.com/office/drawing/2014/main" id="{9F22E07F-F4F8-98C0-0EEA-A55FBB79C29A}"/>
              </a:ext>
            </a:extLst>
          </p:cNvPr>
          <p:cNvSpPr>
            <a:spLocks noChangeArrowheads="1"/>
          </p:cNvSpPr>
          <p:nvPr userDrawn="1">
            <p:custDataLst>
              <p:tags r:id="rId7"/>
            </p:custDataLst>
          </p:nvPr>
        </p:nvSpPr>
        <p:spPr bwMode="gray">
          <a:xfrm>
            <a:off x="8068071" y="3313365"/>
            <a:ext cx="189422" cy="238100"/>
          </a:xfrm>
          <a:prstGeom prst="rect">
            <a:avLst/>
          </a:prstGeom>
          <a:solidFill>
            <a:srgbClr val="D8DFDD"/>
          </a:solidFill>
          <a:ln>
            <a:noFill/>
          </a:ln>
        </p:spPr>
        <p:txBody>
          <a:bodyPr wrap="none" lIns="0" tIns="0" rIns="0" bIns="63141" anchor="ctr"/>
          <a:lstStyle/>
          <a:p>
            <a:pPr algn="ctr"/>
            <a:r>
              <a:rPr lang="en-GB" sz="2105" b="1" dirty="0">
                <a:solidFill>
                  <a:schemeClr val="accent2"/>
                </a:solidFill>
              </a:rPr>
              <a:t>–</a:t>
            </a:r>
          </a:p>
        </p:txBody>
      </p:sp>
      <p:cxnSp>
        <p:nvCxnSpPr>
          <p:cNvPr id="36" name="AutoShape 43">
            <a:extLst>
              <a:ext uri="{FF2B5EF4-FFF2-40B4-BE49-F238E27FC236}">
                <a16:creationId xmlns:a16="http://schemas.microsoft.com/office/drawing/2014/main" id="{6E98FA55-0F02-387C-5B83-EA30A3A00399}"/>
              </a:ext>
            </a:extLst>
          </p:cNvPr>
          <p:cNvCxnSpPr>
            <a:cxnSpLocks noChangeShapeType="1"/>
          </p:cNvCxnSpPr>
          <p:nvPr userDrawn="1"/>
        </p:nvCxnSpPr>
        <p:spPr bwMode="gray">
          <a:xfrm>
            <a:off x="3690862" y="4076893"/>
            <a:ext cx="825274" cy="191636"/>
          </a:xfrm>
          <a:prstGeom prst="bentConnector3">
            <a:avLst>
              <a:gd name="adj1" fmla="val 50000"/>
            </a:avLst>
          </a:prstGeom>
          <a:noFill/>
          <a:ln w="12700">
            <a:solidFill>
              <a:srgbClr val="003E40"/>
            </a:solidFill>
            <a:prstDash val="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7" name="Textfeld 36">
            <a:extLst>
              <a:ext uri="{FF2B5EF4-FFF2-40B4-BE49-F238E27FC236}">
                <a16:creationId xmlns:a16="http://schemas.microsoft.com/office/drawing/2014/main" id="{1811702B-598B-825C-DBB4-8596AB51F7FC}"/>
              </a:ext>
            </a:extLst>
          </p:cNvPr>
          <p:cNvSpPr txBox="1"/>
          <p:nvPr userDrawn="1"/>
        </p:nvSpPr>
        <p:spPr bwMode="gray">
          <a:xfrm>
            <a:off x="2314262" y="3076911"/>
            <a:ext cx="757772" cy="4860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1579" dirty="0">
                <a:solidFill>
                  <a:srgbClr val="003E40"/>
                </a:solidFill>
              </a:rPr>
              <a:t>Text field</a:t>
            </a:r>
          </a:p>
        </p:txBody>
      </p:sp>
      <p:grpSp>
        <p:nvGrpSpPr>
          <p:cNvPr id="38" name="Group 18">
            <a:extLst>
              <a:ext uri="{FF2B5EF4-FFF2-40B4-BE49-F238E27FC236}">
                <a16:creationId xmlns:a16="http://schemas.microsoft.com/office/drawing/2014/main" id="{05DA60D0-33CB-A97E-79F9-AB348612030A}"/>
              </a:ext>
            </a:extLst>
          </p:cNvPr>
          <p:cNvGrpSpPr>
            <a:grpSpLocks/>
          </p:cNvGrpSpPr>
          <p:nvPr userDrawn="1"/>
        </p:nvGrpSpPr>
        <p:grpSpPr bwMode="gray">
          <a:xfrm>
            <a:off x="6621908" y="3159779"/>
            <a:ext cx="219962" cy="274738"/>
            <a:chOff x="221" y="2361"/>
            <a:chExt cx="158" cy="157"/>
          </a:xfrm>
        </p:grpSpPr>
        <p:sp>
          <p:nvSpPr>
            <p:cNvPr id="39" name="Oval 19">
              <a:extLst>
                <a:ext uri="{FF2B5EF4-FFF2-40B4-BE49-F238E27FC236}">
                  <a16:creationId xmlns:a16="http://schemas.microsoft.com/office/drawing/2014/main" id="{7B99B567-1106-A114-CD9B-9A648D43DB4F}"/>
                </a:ext>
              </a:extLst>
            </p:cNvPr>
            <p:cNvSpPr>
              <a:spLocks noChangeAspect="1" noChangeArrowheads="1"/>
            </p:cNvSpPr>
            <p:nvPr>
              <p:custDataLst>
                <p:tags r:id="rId11"/>
              </p:custDataLst>
            </p:nvPr>
          </p:nvSpPr>
          <p:spPr bwMode="gray">
            <a:xfrm>
              <a:off x="221" y="2361"/>
              <a:ext cx="157" cy="157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en-GB" sz="1579" dirty="0"/>
            </a:p>
          </p:txBody>
        </p:sp>
        <p:sp>
          <p:nvSpPr>
            <p:cNvPr id="40" name="Arc 20">
              <a:extLst>
                <a:ext uri="{FF2B5EF4-FFF2-40B4-BE49-F238E27FC236}">
                  <a16:creationId xmlns:a16="http://schemas.microsoft.com/office/drawing/2014/main" id="{83F56B13-2ED9-DFC4-4283-3616079ABA40}"/>
                </a:ext>
              </a:extLst>
            </p:cNvPr>
            <p:cNvSpPr>
              <a:spLocks noChangeAspect="1"/>
            </p:cNvSpPr>
            <p:nvPr>
              <p:custDataLst>
                <p:tags r:id="rId12"/>
              </p:custDataLst>
            </p:nvPr>
          </p:nvSpPr>
          <p:spPr bwMode="gray">
            <a:xfrm>
              <a:off x="222" y="2362"/>
              <a:ext cx="157" cy="156"/>
            </a:xfrm>
            <a:custGeom>
              <a:avLst/>
              <a:gdLst>
                <a:gd name="T0" fmla="*/ 79 w 43200"/>
                <a:gd name="T1" fmla="*/ 0 h 43200"/>
                <a:gd name="T2" fmla="*/ 0 w 43200"/>
                <a:gd name="T3" fmla="*/ 78 h 43200"/>
                <a:gd name="T4" fmla="*/ 79 w 43200"/>
                <a:gd name="T5" fmla="*/ 78 h 43200"/>
                <a:gd name="T6" fmla="*/ 0 60000 65536"/>
                <a:gd name="T7" fmla="*/ 0 60000 65536"/>
                <a:gd name="T8" fmla="*/ 0 60000 65536"/>
                <a:gd name="T9" fmla="*/ 0 w 43200"/>
                <a:gd name="T10" fmla="*/ 0 h 43200"/>
                <a:gd name="T11" fmla="*/ 43200 w 43200"/>
                <a:gd name="T12" fmla="*/ 43200 h 432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3200" h="43200" fill="none" extrusionOk="0">
                  <a:moveTo>
                    <a:pt x="21599" y="0"/>
                  </a:moveTo>
                  <a:cubicBezTo>
                    <a:pt x="33529" y="0"/>
                    <a:pt x="43200" y="9670"/>
                    <a:pt x="43200" y="21600"/>
                  </a:cubicBezTo>
                  <a:cubicBezTo>
                    <a:pt x="43200" y="33529"/>
                    <a:pt x="33529" y="43200"/>
                    <a:pt x="21600" y="43200"/>
                  </a:cubicBezTo>
                  <a:cubicBezTo>
                    <a:pt x="9670" y="43200"/>
                    <a:pt x="0" y="33529"/>
                    <a:pt x="0" y="21600"/>
                  </a:cubicBezTo>
                </a:path>
                <a:path w="43200" h="43200" stroke="0" extrusionOk="0">
                  <a:moveTo>
                    <a:pt x="21599" y="0"/>
                  </a:moveTo>
                  <a:cubicBezTo>
                    <a:pt x="33529" y="0"/>
                    <a:pt x="43200" y="9670"/>
                    <a:pt x="43200" y="21600"/>
                  </a:cubicBezTo>
                  <a:cubicBezTo>
                    <a:pt x="43200" y="33529"/>
                    <a:pt x="33529" y="43200"/>
                    <a:pt x="21600" y="43200"/>
                  </a:cubicBezTo>
                  <a:cubicBezTo>
                    <a:pt x="9670" y="43200"/>
                    <a:pt x="0" y="33529"/>
                    <a:pt x="0" y="21600"/>
                  </a:cubicBezTo>
                  <a:lnTo>
                    <a:pt x="21600" y="21600"/>
                  </a:lnTo>
                  <a:close/>
                </a:path>
              </a:pathLst>
            </a:custGeom>
            <a:solidFill>
              <a:srgbClr val="6E82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GB" sz="1579" dirty="0"/>
            </a:p>
          </p:txBody>
        </p:sp>
      </p:grpSp>
      <p:grpSp>
        <p:nvGrpSpPr>
          <p:cNvPr id="41" name="Group 21">
            <a:extLst>
              <a:ext uri="{FF2B5EF4-FFF2-40B4-BE49-F238E27FC236}">
                <a16:creationId xmlns:a16="http://schemas.microsoft.com/office/drawing/2014/main" id="{6FD5E20A-40C0-3454-BD3A-6BB51782845C}"/>
              </a:ext>
            </a:extLst>
          </p:cNvPr>
          <p:cNvGrpSpPr>
            <a:grpSpLocks noChangeAspect="1"/>
          </p:cNvGrpSpPr>
          <p:nvPr userDrawn="1">
            <p:custDataLst>
              <p:tags r:id="rId8"/>
            </p:custDataLst>
          </p:nvPr>
        </p:nvGrpSpPr>
        <p:grpSpPr bwMode="gray">
          <a:xfrm>
            <a:off x="6918017" y="3159774"/>
            <a:ext cx="218569" cy="274739"/>
            <a:chOff x="3131" y="2488"/>
            <a:chExt cx="160" cy="160"/>
          </a:xfrm>
          <a:solidFill>
            <a:srgbClr val="003E40"/>
          </a:solidFill>
        </p:grpSpPr>
        <p:sp>
          <p:nvSpPr>
            <p:cNvPr id="42" name="Oval 22">
              <a:extLst>
                <a:ext uri="{FF2B5EF4-FFF2-40B4-BE49-F238E27FC236}">
                  <a16:creationId xmlns:a16="http://schemas.microsoft.com/office/drawing/2014/main" id="{DEE60DEF-239E-2C83-A22F-035BD1453FF1}"/>
                </a:ext>
              </a:extLst>
            </p:cNvPr>
            <p:cNvSpPr>
              <a:spLocks noChangeAspect="1" noChangeArrowheads="1"/>
            </p:cNvSpPr>
            <p:nvPr>
              <p:custDataLst>
                <p:tags r:id="rId9"/>
              </p:custDataLst>
            </p:nvPr>
          </p:nvSpPr>
          <p:spPr bwMode="gray">
            <a:xfrm>
              <a:off x="3131" y="2488"/>
              <a:ext cx="160" cy="16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en-GB" sz="1579" dirty="0"/>
            </a:p>
          </p:txBody>
        </p:sp>
        <p:sp>
          <p:nvSpPr>
            <p:cNvPr id="43" name="Oval 23">
              <a:extLst>
                <a:ext uri="{FF2B5EF4-FFF2-40B4-BE49-F238E27FC236}">
                  <a16:creationId xmlns:a16="http://schemas.microsoft.com/office/drawing/2014/main" id="{5B2CF9BD-86D0-3686-E8C8-E260E85E9D52}"/>
                </a:ext>
              </a:extLst>
            </p:cNvPr>
            <p:cNvSpPr>
              <a:spLocks noChangeAspect="1" noChangeArrowheads="1"/>
            </p:cNvSpPr>
            <p:nvPr>
              <p:custDataLst>
                <p:tags r:id="rId10"/>
              </p:custDataLst>
            </p:nvPr>
          </p:nvSpPr>
          <p:spPr bwMode="gray">
            <a:xfrm>
              <a:off x="3131" y="2488"/>
              <a:ext cx="160" cy="159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l"/>
              <a:endParaRPr lang="en-GB" sz="1579" dirty="0"/>
            </a:p>
          </p:txBody>
        </p:sp>
      </p:grpSp>
      <p:graphicFrame>
        <p:nvGraphicFramePr>
          <p:cNvPr id="44" name="Diagramm 43">
            <a:extLst>
              <a:ext uri="{FF2B5EF4-FFF2-40B4-BE49-F238E27FC236}">
                <a16:creationId xmlns:a16="http://schemas.microsoft.com/office/drawing/2014/main" id="{F7DCB933-5C24-2277-DACD-73184F55C318}"/>
              </a:ext>
            </a:extLst>
          </p:cNvPr>
          <p:cNvGraphicFramePr/>
          <p:nvPr userDrawn="1">
            <p:extLst>
              <p:ext uri="{D42A27DB-BD31-4B8C-83A1-F6EECF244321}">
                <p14:modId xmlns:p14="http://schemas.microsoft.com/office/powerpoint/2010/main" val="2956629702"/>
              </p:ext>
            </p:extLst>
          </p:nvPr>
        </p:nvGraphicFramePr>
        <p:xfrm>
          <a:off x="4727998" y="2971634"/>
          <a:ext cx="1247492" cy="133532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2"/>
          </a:graphicData>
        </a:graphic>
      </p:graphicFrame>
      <p:sp>
        <p:nvSpPr>
          <p:cNvPr id="45" name="Textplatzhalter 5">
            <a:extLst>
              <a:ext uri="{FF2B5EF4-FFF2-40B4-BE49-F238E27FC236}">
                <a16:creationId xmlns:a16="http://schemas.microsoft.com/office/drawing/2014/main" id="{D598E0F4-B8AF-2A23-355F-EFB0403D616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46885" y="6967523"/>
            <a:ext cx="4899022" cy="59215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789">
                <a:solidFill>
                  <a:srgbClr val="9BACAC"/>
                </a:solidFill>
              </a:defRPr>
            </a:lvl1pPr>
          </a:lstStyle>
          <a:p>
            <a:pPr lvl="0"/>
            <a:r>
              <a:rPr lang="de-DE" dirty="0" err="1"/>
              <a:t>Presentation</a:t>
            </a:r>
            <a:r>
              <a:rPr lang="de-DE" dirty="0"/>
              <a:t> type ▪ </a:t>
            </a:r>
            <a:r>
              <a:rPr lang="de-DE" dirty="0" err="1"/>
              <a:t>Presentation</a:t>
            </a:r>
            <a:r>
              <a:rPr lang="de-DE" dirty="0"/>
              <a:t> title ▪ </a:t>
            </a:r>
            <a:r>
              <a:rPr lang="de-DE" dirty="0" err="1"/>
              <a:t>author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33066618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 (flow chart – 4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1">
            <a:extLst>
              <a:ext uri="{FF2B5EF4-FFF2-40B4-BE49-F238E27FC236}">
                <a16:creationId xmlns:a16="http://schemas.microsoft.com/office/drawing/2014/main" id="{EFBDD219-BCBD-A2C6-127B-B9493D410F7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28461" y="832348"/>
            <a:ext cx="9221689" cy="427599"/>
          </a:xfrm>
          <a:prstGeom prst="rect">
            <a:avLst/>
          </a:prstGeom>
        </p:spPr>
        <p:txBody>
          <a:bodyPr/>
          <a:lstStyle>
            <a:lvl1pPr>
              <a:defRPr sz="2193" b="1">
                <a:solidFill>
                  <a:srgbClr val="003E40"/>
                </a:solidFill>
              </a:defRPr>
            </a:lvl1pPr>
          </a:lstStyle>
          <a:p>
            <a:r>
              <a:rPr lang="de-DE" dirty="0"/>
              <a:t>Flow </a:t>
            </a:r>
            <a:r>
              <a:rPr lang="de-DE" dirty="0" err="1"/>
              <a:t>chart</a:t>
            </a:r>
            <a:endParaRPr lang="de-DE" dirty="0"/>
          </a:p>
        </p:txBody>
      </p:sp>
      <p:sp>
        <p:nvSpPr>
          <p:cNvPr id="4" name="Richtungspfeil 3">
            <a:extLst>
              <a:ext uri="{FF2B5EF4-FFF2-40B4-BE49-F238E27FC236}">
                <a16:creationId xmlns:a16="http://schemas.microsoft.com/office/drawing/2014/main" id="{563B8630-38E7-D0D5-13C9-2B4EA6092157}"/>
              </a:ext>
            </a:extLst>
          </p:cNvPr>
          <p:cNvSpPr/>
          <p:nvPr userDrawn="1"/>
        </p:nvSpPr>
        <p:spPr bwMode="auto">
          <a:xfrm>
            <a:off x="7701908" y="1722030"/>
            <a:ext cx="2742048" cy="901516"/>
          </a:xfrm>
          <a:prstGeom prst="homePlate">
            <a:avLst>
              <a:gd name="adj" fmla="val 25034"/>
            </a:avLst>
          </a:prstGeom>
          <a:solidFill>
            <a:srgbClr val="D8DFDD"/>
          </a:solidFill>
          <a:ln w="28575">
            <a:solidFill>
              <a:srgbClr val="FFFFFF"/>
            </a:solidFill>
          </a:ln>
        </p:spPr>
        <p:txBody>
          <a:bodyPr wrap="none" rtlCol="0" anchor="ctr"/>
          <a:lstStyle/>
          <a:p>
            <a:pPr lvl="0" algn="ctr">
              <a:defRPr/>
            </a:pPr>
            <a:endParaRPr lang="en-GB" sz="1403" kern="0" dirty="0">
              <a:solidFill>
                <a:schemeClr val="bg1"/>
              </a:solidFill>
            </a:endParaRPr>
          </a:p>
        </p:txBody>
      </p:sp>
      <p:sp>
        <p:nvSpPr>
          <p:cNvPr id="5" name="Richtungspfeil 4">
            <a:extLst>
              <a:ext uri="{FF2B5EF4-FFF2-40B4-BE49-F238E27FC236}">
                <a16:creationId xmlns:a16="http://schemas.microsoft.com/office/drawing/2014/main" id="{50245F16-FA7F-8A6D-86FD-83E94ED36112}"/>
              </a:ext>
            </a:extLst>
          </p:cNvPr>
          <p:cNvSpPr/>
          <p:nvPr userDrawn="1"/>
        </p:nvSpPr>
        <p:spPr bwMode="auto">
          <a:xfrm>
            <a:off x="5259206" y="1722025"/>
            <a:ext cx="2735262" cy="901516"/>
          </a:xfrm>
          <a:prstGeom prst="homePlate">
            <a:avLst>
              <a:gd name="adj" fmla="val 25034"/>
            </a:avLst>
          </a:prstGeom>
          <a:solidFill>
            <a:srgbClr val="9BACAC"/>
          </a:solidFill>
          <a:ln w="28575">
            <a:solidFill>
              <a:srgbClr val="FFFFFF"/>
            </a:solidFill>
          </a:ln>
        </p:spPr>
        <p:txBody>
          <a:bodyPr wrap="none" rtlCol="0" anchor="ctr"/>
          <a:lstStyle/>
          <a:p>
            <a:pPr lvl="0" algn="ctr">
              <a:defRPr/>
            </a:pPr>
            <a:endParaRPr lang="en-GB" sz="1403" kern="0" dirty="0">
              <a:solidFill>
                <a:schemeClr val="bg1"/>
              </a:solidFill>
            </a:endParaRPr>
          </a:p>
        </p:txBody>
      </p:sp>
      <p:sp>
        <p:nvSpPr>
          <p:cNvPr id="6" name="Richtungspfeil 5">
            <a:extLst>
              <a:ext uri="{FF2B5EF4-FFF2-40B4-BE49-F238E27FC236}">
                <a16:creationId xmlns:a16="http://schemas.microsoft.com/office/drawing/2014/main" id="{D4BFDCA2-BB6C-AC8B-A2CC-EBE52092CB75}"/>
              </a:ext>
            </a:extLst>
          </p:cNvPr>
          <p:cNvSpPr/>
          <p:nvPr userDrawn="1"/>
        </p:nvSpPr>
        <p:spPr bwMode="auto">
          <a:xfrm>
            <a:off x="2821361" y="1722030"/>
            <a:ext cx="2714739" cy="901516"/>
          </a:xfrm>
          <a:prstGeom prst="homePlate">
            <a:avLst>
              <a:gd name="adj" fmla="val 25034"/>
            </a:avLst>
          </a:prstGeom>
          <a:solidFill>
            <a:srgbClr val="4A6F73"/>
          </a:solidFill>
          <a:ln w="28575">
            <a:solidFill>
              <a:srgbClr val="FFFFFF"/>
            </a:solidFill>
          </a:ln>
        </p:spPr>
        <p:txBody>
          <a:bodyPr wrap="none" rtlCol="0" anchor="ctr"/>
          <a:lstStyle/>
          <a:p>
            <a:pPr lvl="0" algn="ctr">
              <a:defRPr/>
            </a:pPr>
            <a:endParaRPr lang="en-GB" sz="1403" b="1" kern="0" dirty="0">
              <a:solidFill>
                <a:schemeClr val="bg1"/>
              </a:solidFill>
            </a:endParaRPr>
          </a:p>
        </p:txBody>
      </p:sp>
      <p:sp>
        <p:nvSpPr>
          <p:cNvPr id="7" name="Richtungspfeil 6">
            <a:extLst>
              <a:ext uri="{FF2B5EF4-FFF2-40B4-BE49-F238E27FC236}">
                <a16:creationId xmlns:a16="http://schemas.microsoft.com/office/drawing/2014/main" id="{044FE90A-08FF-2536-EE5E-5C0257ACA1E8}"/>
              </a:ext>
            </a:extLst>
          </p:cNvPr>
          <p:cNvSpPr/>
          <p:nvPr userDrawn="1"/>
        </p:nvSpPr>
        <p:spPr bwMode="auto">
          <a:xfrm>
            <a:off x="510032" y="1722029"/>
            <a:ext cx="2583365" cy="901516"/>
          </a:xfrm>
          <a:prstGeom prst="homePlate">
            <a:avLst>
              <a:gd name="adj" fmla="val 25034"/>
            </a:avLst>
          </a:prstGeom>
          <a:solidFill>
            <a:srgbClr val="003E40"/>
          </a:solidFill>
          <a:ln w="28575">
            <a:solidFill>
              <a:srgbClr val="FFFFFF"/>
            </a:solidFill>
          </a:ln>
        </p:spPr>
        <p:txBody>
          <a:bodyPr wrap="none" rtlCol="0" anchor="ctr"/>
          <a:lstStyle/>
          <a:p>
            <a:pPr algn="ctr">
              <a:defRPr/>
            </a:pPr>
            <a:endParaRPr lang="en-GB" sz="1403" b="1" kern="0" dirty="0">
              <a:solidFill>
                <a:schemeClr val="bg1"/>
              </a:solidFill>
            </a:endParaRPr>
          </a:p>
        </p:txBody>
      </p:sp>
      <p:sp>
        <p:nvSpPr>
          <p:cNvPr id="9" name="Textplatzhalter 5">
            <a:extLst>
              <a:ext uri="{FF2B5EF4-FFF2-40B4-BE49-F238E27FC236}">
                <a16:creationId xmlns:a16="http://schemas.microsoft.com/office/drawing/2014/main" id="{22348711-055E-62B0-7220-7571B9D33D4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46885" y="6967523"/>
            <a:ext cx="4899022" cy="59215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789">
                <a:solidFill>
                  <a:srgbClr val="9BACAC"/>
                </a:solidFill>
              </a:defRPr>
            </a:lvl1pPr>
          </a:lstStyle>
          <a:p>
            <a:pPr lvl="0"/>
            <a:r>
              <a:rPr lang="de-DE" dirty="0" err="1"/>
              <a:t>Presentation</a:t>
            </a:r>
            <a:r>
              <a:rPr lang="de-DE" dirty="0"/>
              <a:t> type ▪ </a:t>
            </a:r>
            <a:r>
              <a:rPr lang="de-DE" dirty="0" err="1"/>
              <a:t>Presentation</a:t>
            </a:r>
            <a:r>
              <a:rPr lang="de-DE" dirty="0"/>
              <a:t> title ▪ </a:t>
            </a:r>
            <a:r>
              <a:rPr lang="de-DE" dirty="0" err="1"/>
              <a:t>author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806715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mpty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1">
            <a:extLst>
              <a:ext uri="{FF2B5EF4-FFF2-40B4-BE49-F238E27FC236}">
                <a16:creationId xmlns:a16="http://schemas.microsoft.com/office/drawing/2014/main" id="{56850E71-0B81-EE08-673C-743B189C0339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46885" y="6967523"/>
            <a:ext cx="4899022" cy="59215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789">
                <a:solidFill>
                  <a:schemeClr val="accent1"/>
                </a:solidFill>
              </a:defRPr>
            </a:lvl1pPr>
          </a:lstStyle>
          <a:p>
            <a:r>
              <a:rPr lang="de-DE" dirty="0" err="1"/>
              <a:t>Presentation</a:t>
            </a:r>
            <a:r>
              <a:rPr lang="de-DE" dirty="0"/>
              <a:t> type ▪︎ </a:t>
            </a:r>
            <a:r>
              <a:rPr lang="de-DE" dirty="0" err="1"/>
              <a:t>Presentation</a:t>
            </a:r>
            <a:r>
              <a:rPr lang="de-DE" dirty="0"/>
              <a:t> title ▪︎ </a:t>
            </a:r>
            <a:r>
              <a:rPr lang="de-DE" dirty="0" err="1"/>
              <a:t>author</a:t>
            </a:r>
            <a:r>
              <a:rPr lang="de-DE" dirty="0"/>
              <a:t> </a:t>
            </a:r>
          </a:p>
        </p:txBody>
      </p:sp>
      <p:sp>
        <p:nvSpPr>
          <p:cNvPr id="4" name="Titel 2">
            <a:extLst>
              <a:ext uri="{FF2B5EF4-FFF2-40B4-BE49-F238E27FC236}">
                <a16:creationId xmlns:a16="http://schemas.microsoft.com/office/drawing/2014/main" id="{A37B906F-8E7C-8788-40E9-DAE03341D35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28461" y="2486914"/>
            <a:ext cx="9221689" cy="427599"/>
          </a:xfrm>
          <a:prstGeom prst="rect">
            <a:avLst/>
          </a:prstGeom>
        </p:spPr>
        <p:txBody>
          <a:bodyPr/>
          <a:lstStyle>
            <a:lvl1pPr>
              <a:defRPr sz="2193" b="1">
                <a:solidFill>
                  <a:schemeClr val="accent5"/>
                </a:solidFill>
              </a:defRPr>
            </a:lvl1pPr>
          </a:lstStyle>
          <a:p>
            <a:r>
              <a:rPr lang="fr-FR" sz="2105" dirty="0" err="1"/>
              <a:t>Thank</a:t>
            </a:r>
            <a:r>
              <a:rPr lang="fr-FR" sz="2105" dirty="0"/>
              <a:t> </a:t>
            </a:r>
            <a:r>
              <a:rPr lang="fr-FR" sz="2105" dirty="0" err="1"/>
              <a:t>you</a:t>
            </a:r>
            <a:r>
              <a:rPr lang="fr-FR" sz="2105" dirty="0"/>
              <a:t> for </a:t>
            </a:r>
            <a:r>
              <a:rPr lang="fr-FR" sz="2105" dirty="0" err="1"/>
              <a:t>your</a:t>
            </a:r>
            <a:r>
              <a:rPr lang="fr-FR" sz="2105" dirty="0"/>
              <a:t> attention!</a:t>
            </a:r>
            <a:endParaRPr lang="de-DE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B19690DC-72BD-9BBE-F2FC-DEA06D6F1ACB}"/>
              </a:ext>
            </a:extLst>
          </p:cNvPr>
          <p:cNvSpPr txBox="1"/>
          <p:nvPr userDrawn="1"/>
        </p:nvSpPr>
        <p:spPr>
          <a:xfrm>
            <a:off x="428000" y="3990306"/>
            <a:ext cx="4632481" cy="137672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fr-FR" sz="1579" dirty="0">
                <a:solidFill>
                  <a:srgbClr val="000000"/>
                </a:solidFill>
              </a:rPr>
              <a:t>Contact:</a:t>
            </a:r>
          </a:p>
          <a:p>
            <a:endParaRPr lang="fr-FR" sz="1579" dirty="0">
              <a:solidFill>
                <a:srgbClr val="000000"/>
              </a:solidFill>
            </a:endParaRPr>
          </a:p>
          <a:p>
            <a:r>
              <a:rPr lang="fr-FR" sz="1579" b="1" dirty="0">
                <a:solidFill>
                  <a:srgbClr val="000000"/>
                </a:solidFill>
              </a:rPr>
              <a:t>Nathalie Raso</a:t>
            </a:r>
            <a:endParaRPr lang="fr-FR" sz="1403" b="1" dirty="0">
              <a:solidFill>
                <a:srgbClr val="000000"/>
              </a:solidFill>
            </a:endParaRPr>
          </a:p>
          <a:p>
            <a:r>
              <a:rPr lang="fr-FR" sz="1403" dirty="0">
                <a:solidFill>
                  <a:srgbClr val="000000"/>
                </a:solidFill>
              </a:rPr>
              <a:t>ZGFR </a:t>
            </a:r>
            <a:r>
              <a:rPr lang="fr-FR" sz="1403" dirty="0" err="1">
                <a:solidFill>
                  <a:srgbClr val="000000"/>
                </a:solidFill>
              </a:rPr>
              <a:t>product</a:t>
            </a:r>
            <a:r>
              <a:rPr lang="fr-FR" sz="1403" dirty="0">
                <a:solidFill>
                  <a:srgbClr val="000000"/>
                </a:solidFill>
              </a:rPr>
              <a:t> manager for WW RAD / TWR / RHC</a:t>
            </a:r>
          </a:p>
          <a:p>
            <a:r>
              <a:rPr lang="fr-FR" sz="1403" dirty="0">
                <a:solidFill>
                  <a:srgbClr val="000000"/>
                </a:solidFill>
                <a:hlinkClick r:id="rId2"/>
              </a:rPr>
              <a:t>Nathalie.raso@zehndergroup.com</a:t>
            </a:r>
            <a:endParaRPr lang="fr-FR" sz="1403" dirty="0">
              <a:solidFill>
                <a:srgbClr val="000000"/>
              </a:solidFill>
            </a:endParaRPr>
          </a:p>
          <a:p>
            <a:r>
              <a:rPr lang="fr-FR" sz="1403" dirty="0">
                <a:solidFill>
                  <a:srgbClr val="000000"/>
                </a:solidFill>
              </a:rPr>
              <a:t>+33 169 36 15 29</a:t>
            </a:r>
          </a:p>
        </p:txBody>
      </p:sp>
    </p:spTree>
    <p:extLst>
      <p:ext uri="{BB962C8B-B14F-4D97-AF65-F5344CB8AC3E}">
        <p14:creationId xmlns:p14="http://schemas.microsoft.com/office/powerpoint/2010/main" val="386111036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grpSp>
        <p:nvGrpSpPr>
          <p:cNvPr id="8" name="Grouper 6">
            <a:extLst>
              <a:ext uri="{FF2B5EF4-FFF2-40B4-BE49-F238E27FC236}">
                <a16:creationId xmlns:a16="http://schemas.microsoft.com/office/drawing/2014/main" id="{5F98CE32-5A62-43BC-AD2E-057876009F45}"/>
              </a:ext>
            </a:extLst>
          </p:cNvPr>
          <p:cNvGrpSpPr/>
          <p:nvPr userDrawn="1"/>
        </p:nvGrpSpPr>
        <p:grpSpPr>
          <a:xfrm>
            <a:off x="378143" y="238919"/>
            <a:ext cx="10008000" cy="3176"/>
            <a:chOff x="378143" y="391319"/>
            <a:chExt cx="6806565" cy="3176"/>
          </a:xfrm>
        </p:grpSpPr>
        <p:cxnSp>
          <p:nvCxnSpPr>
            <p:cNvPr id="9" name="Connecteur droit 8">
              <a:extLst>
                <a:ext uri="{FF2B5EF4-FFF2-40B4-BE49-F238E27FC236}">
                  <a16:creationId xmlns:a16="http://schemas.microsoft.com/office/drawing/2014/main" id="{8FEA949F-6130-4481-85AF-02AB8A115D0A}"/>
                </a:ext>
              </a:extLst>
            </p:cNvPr>
            <p:cNvCxnSpPr/>
            <p:nvPr/>
          </p:nvCxnSpPr>
          <p:spPr>
            <a:xfrm>
              <a:off x="479107" y="391319"/>
              <a:ext cx="6705601" cy="1588"/>
            </a:xfrm>
            <a:prstGeom prst="line">
              <a:avLst/>
            </a:prstGeom>
            <a:ln w="12700" cap="flat" cmpd="sng" algn="ctr">
              <a:solidFill>
                <a:srgbClr val="5051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Connecteur droit 9">
              <a:extLst>
                <a:ext uri="{FF2B5EF4-FFF2-40B4-BE49-F238E27FC236}">
                  <a16:creationId xmlns:a16="http://schemas.microsoft.com/office/drawing/2014/main" id="{9054A79E-B993-45CD-A718-5F0EF3185614}"/>
                </a:ext>
              </a:extLst>
            </p:cNvPr>
            <p:cNvCxnSpPr/>
            <p:nvPr/>
          </p:nvCxnSpPr>
          <p:spPr>
            <a:xfrm>
              <a:off x="378143" y="391319"/>
              <a:ext cx="1117282" cy="3176"/>
            </a:xfrm>
            <a:prstGeom prst="line">
              <a:avLst/>
            </a:prstGeom>
            <a:ln w="50800" cap="flat" cmpd="sng" algn="ctr">
              <a:solidFill>
                <a:srgbClr val="5051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" name="Espace réservé de la date 16">
            <a:extLst>
              <a:ext uri="{FF2B5EF4-FFF2-40B4-BE49-F238E27FC236}">
                <a16:creationId xmlns:a16="http://schemas.microsoft.com/office/drawing/2014/main" id="{FE0F1765-8737-4EE2-8FE0-EC9AF31899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C0208A-434F-443A-8AC5-5AC67CEB4410}" type="datetime1">
              <a:rPr lang="fr-FR" smtClean="0"/>
              <a:t>12/07/2024</a:t>
            </a:fld>
            <a:endParaRPr lang="fr-FR"/>
          </a:p>
        </p:txBody>
      </p:sp>
      <p:sp>
        <p:nvSpPr>
          <p:cNvPr id="18" name="Espace réservé du pied de page 17">
            <a:extLst>
              <a:ext uri="{FF2B5EF4-FFF2-40B4-BE49-F238E27FC236}">
                <a16:creationId xmlns:a16="http://schemas.microsoft.com/office/drawing/2014/main" id="{C35437C8-45F1-4044-9D51-4C53B4CE1C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2</a:t>
            </a:r>
            <a:endParaRPr lang="fr-FR" dirty="0"/>
          </a:p>
        </p:txBody>
      </p:sp>
      <p:sp>
        <p:nvSpPr>
          <p:cNvPr id="19" name="Espace réservé du numéro de diapositive 18">
            <a:extLst>
              <a:ext uri="{FF2B5EF4-FFF2-40B4-BE49-F238E27FC236}">
                <a16:creationId xmlns:a16="http://schemas.microsoft.com/office/drawing/2014/main" id="{66DAAB7C-5268-4FDB-97A8-38C8700D52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551093" y="6894940"/>
            <a:ext cx="2405658" cy="402483"/>
          </a:xfrm>
        </p:spPr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B82A312-3C82-4047-A7F4-1FD5C9D8A212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2708808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eck 2">
            <a:extLst>
              <a:ext uri="{FF2B5EF4-FFF2-40B4-BE49-F238E27FC236}">
                <a16:creationId xmlns:a16="http://schemas.microsoft.com/office/drawing/2014/main" id="{D5B8E16A-EB1E-391A-F5C6-5036DB56595A}"/>
              </a:ext>
            </a:extLst>
          </p:cNvPr>
          <p:cNvSpPr/>
          <p:nvPr userDrawn="1"/>
        </p:nvSpPr>
        <p:spPr bwMode="auto">
          <a:xfrm>
            <a:off x="0" y="0"/>
            <a:ext cx="6629766" cy="7559675"/>
          </a:xfrm>
          <a:prstGeom prst="rect">
            <a:avLst/>
          </a:prstGeom>
          <a:solidFill>
            <a:srgbClr val="003E40"/>
          </a:solidFill>
          <a:ln>
            <a:noFill/>
          </a:ln>
        </p:spPr>
        <p:txBody>
          <a:bodyPr wrap="none" rtlCol="0" anchor="ctr"/>
          <a:lstStyle/>
          <a:p>
            <a:pPr algn="l"/>
            <a:endParaRPr lang="de-DE" sz="1579" b="0" i="0" dirty="0">
              <a:latin typeface="HelveticaNowText Regular" panose="020B0504030202020204" pitchFamily="34" charset="77"/>
            </a:endParaRPr>
          </a:p>
        </p:txBody>
      </p:sp>
      <p:sp>
        <p:nvSpPr>
          <p:cNvPr id="4" name="Bildplatzhalter 2">
            <a:extLst>
              <a:ext uri="{FF2B5EF4-FFF2-40B4-BE49-F238E27FC236}">
                <a16:creationId xmlns:a16="http://schemas.microsoft.com/office/drawing/2014/main" id="{4E50F74F-2E93-5296-685E-E0E860963FF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7229124" y="1832651"/>
            <a:ext cx="2818750" cy="4367813"/>
          </a:xfrm>
          <a:prstGeom prst="rect">
            <a:avLst/>
          </a:prstGeom>
          <a:solidFill>
            <a:schemeClr val="bg1"/>
          </a:solidFill>
        </p:spPr>
        <p:txBody>
          <a:bodyPr/>
          <a:lstStyle>
            <a:lvl1pPr marL="0" indent="0">
              <a:buNone/>
              <a:defRPr sz="2806" b="0" i="0">
                <a:solidFill>
                  <a:schemeClr val="tx1"/>
                </a:solidFill>
                <a:latin typeface="HelveticaNowText Regular" panose="020B0504030202020204" pitchFamily="34" charset="77"/>
              </a:defRPr>
            </a:lvl1pPr>
            <a:lvl2pPr marL="400953" indent="0">
              <a:buNone/>
              <a:defRPr sz="2456"/>
            </a:lvl2pPr>
            <a:lvl3pPr marL="801906" indent="0">
              <a:buNone/>
              <a:defRPr sz="2105"/>
            </a:lvl3pPr>
            <a:lvl4pPr marL="1202859" indent="0">
              <a:buNone/>
              <a:defRPr sz="1754"/>
            </a:lvl4pPr>
            <a:lvl5pPr marL="1603812" indent="0">
              <a:buNone/>
              <a:defRPr sz="1754"/>
            </a:lvl5pPr>
            <a:lvl6pPr marL="2004765" indent="0">
              <a:buNone/>
              <a:defRPr sz="1754"/>
            </a:lvl6pPr>
            <a:lvl7pPr marL="2405718" indent="0">
              <a:buNone/>
              <a:defRPr sz="1754"/>
            </a:lvl7pPr>
            <a:lvl8pPr marL="2806671" indent="0">
              <a:buNone/>
              <a:defRPr sz="1754"/>
            </a:lvl8pPr>
            <a:lvl9pPr marL="3207624" indent="0">
              <a:buNone/>
              <a:defRPr sz="1754"/>
            </a:lvl9pPr>
          </a:lstStyle>
          <a:p>
            <a:endParaRPr lang="de-DE" dirty="0"/>
          </a:p>
        </p:txBody>
      </p:sp>
      <p:sp>
        <p:nvSpPr>
          <p:cNvPr id="5" name="Inhaltsplatzhalter 11">
            <a:extLst>
              <a:ext uri="{FF2B5EF4-FFF2-40B4-BE49-F238E27FC236}">
                <a16:creationId xmlns:a16="http://schemas.microsoft.com/office/drawing/2014/main" id="{8E43B616-15C8-12B8-3E84-C31E3065A7FB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432691" y="289424"/>
            <a:ext cx="6124301" cy="2096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789" b="1">
                <a:solidFill>
                  <a:srgbClr val="9BACAC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de-DE" dirty="0"/>
              <a:t>▪︎ </a:t>
            </a:r>
            <a:r>
              <a:rPr lang="fr-FR" dirty="0"/>
              <a:t>Radiateurs décoratifs </a:t>
            </a:r>
            <a:r>
              <a:rPr lang="de-DE" dirty="0"/>
              <a:t>▪︎ Ventilation double </a:t>
            </a:r>
            <a:r>
              <a:rPr lang="de-DE" dirty="0" err="1"/>
              <a:t>flux</a:t>
            </a:r>
            <a:r>
              <a:rPr lang="de-DE" dirty="0"/>
              <a:t> ▪︎ Plafonds </a:t>
            </a:r>
            <a:r>
              <a:rPr lang="de-DE" dirty="0" err="1"/>
              <a:t>climatiques</a:t>
            </a:r>
            <a:r>
              <a:rPr lang="de-DE" dirty="0"/>
              <a:t> ▪︎ Clean </a:t>
            </a:r>
            <a:r>
              <a:rPr lang="de-DE" dirty="0" err="1"/>
              <a:t>air</a:t>
            </a:r>
            <a:r>
              <a:rPr lang="de-DE" dirty="0"/>
              <a:t> </a:t>
            </a:r>
            <a:r>
              <a:rPr lang="de-DE" dirty="0" err="1"/>
              <a:t>solutions</a:t>
            </a:r>
            <a:endParaRPr lang="fr-FR" dirty="0"/>
          </a:p>
        </p:txBody>
      </p:sp>
      <p:sp>
        <p:nvSpPr>
          <p:cNvPr id="6" name="Textplatzhalter 2">
            <a:extLst>
              <a:ext uri="{FF2B5EF4-FFF2-40B4-BE49-F238E27FC236}">
                <a16:creationId xmlns:a16="http://schemas.microsoft.com/office/drawing/2014/main" id="{16EA67DD-632E-C666-4263-D2292D2D9EA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42689" y="3596577"/>
            <a:ext cx="5241494" cy="36652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47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de-DE" dirty="0"/>
              <a:t>Sales </a:t>
            </a:r>
            <a:r>
              <a:rPr lang="de-DE" dirty="0" err="1"/>
              <a:t>Presentation</a:t>
            </a:r>
            <a:endParaRPr lang="de-DE" dirty="0"/>
          </a:p>
        </p:txBody>
      </p:sp>
      <p:sp>
        <p:nvSpPr>
          <p:cNvPr id="7" name="Textplatzhalter 4">
            <a:extLst>
              <a:ext uri="{FF2B5EF4-FFF2-40B4-BE49-F238E27FC236}">
                <a16:creationId xmlns:a16="http://schemas.microsoft.com/office/drawing/2014/main" id="{E248125F-7CA7-D5F8-02B8-8E821B312C3F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688" y="4071041"/>
            <a:ext cx="5444751" cy="150159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385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de-DE" dirty="0"/>
              <a:t>Headline</a:t>
            </a:r>
            <a:br>
              <a:rPr lang="de-DE" dirty="0"/>
            </a:br>
            <a:r>
              <a:rPr lang="de-DE" dirty="0"/>
              <a:t>Productname</a:t>
            </a:r>
          </a:p>
        </p:txBody>
      </p:sp>
      <p:sp>
        <p:nvSpPr>
          <p:cNvPr id="8" name="Textplatzhalter 6">
            <a:extLst>
              <a:ext uri="{FF2B5EF4-FFF2-40B4-BE49-F238E27FC236}">
                <a16:creationId xmlns:a16="http://schemas.microsoft.com/office/drawing/2014/main" id="{6246E11F-4399-01C8-8FD7-71CDA660FD22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54446" y="6700682"/>
            <a:ext cx="2695229" cy="834371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20000"/>
              </a:lnSpc>
              <a:spcBef>
                <a:spcPts val="0"/>
              </a:spcBef>
              <a:buNone/>
              <a:defRPr sz="1035" b="1" i="0" u="none">
                <a:solidFill>
                  <a:schemeClr val="bg1"/>
                </a:solidFill>
                <a:latin typeface="HelveticaNowText Regular" panose="020B0504030202020204" pitchFamily="34" charset="77"/>
                <a:cs typeface="HelveticaNowText Regular" panose="020B0504030202020204" pitchFamily="34" charset="77"/>
              </a:defRPr>
            </a:lvl1pPr>
          </a:lstStyle>
          <a:p>
            <a:pPr lvl="0"/>
            <a:r>
              <a:rPr lang="de-DE" dirty="0"/>
              <a:t>Company </a:t>
            </a:r>
            <a:r>
              <a:rPr lang="de-DE" dirty="0" err="1"/>
              <a:t>division</a:t>
            </a:r>
            <a:br>
              <a:rPr lang="de-DE" dirty="0"/>
            </a:br>
            <a:r>
              <a:rPr lang="de-DE" dirty="0" err="1"/>
              <a:t>month</a:t>
            </a:r>
            <a:r>
              <a:rPr lang="de-DE" dirty="0"/>
              <a:t> </a:t>
            </a:r>
            <a:r>
              <a:rPr lang="de-DE" dirty="0" err="1"/>
              <a:t>year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757302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Bildplatzhalter 2">
            <a:extLst>
              <a:ext uri="{FF2B5EF4-FFF2-40B4-BE49-F238E27FC236}">
                <a16:creationId xmlns:a16="http://schemas.microsoft.com/office/drawing/2014/main" id="{07CED68F-8E73-3D71-F03E-07AF87FB562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0" y="5"/>
            <a:ext cx="10691813" cy="6685124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/>
          <a:lstStyle>
            <a:lvl1pPr marL="0" indent="0">
              <a:buNone/>
              <a:defRPr sz="2806">
                <a:solidFill>
                  <a:schemeClr val="bg1"/>
                </a:solidFill>
              </a:defRPr>
            </a:lvl1pPr>
            <a:lvl2pPr marL="400953" indent="0">
              <a:buNone/>
              <a:defRPr sz="2456"/>
            </a:lvl2pPr>
            <a:lvl3pPr marL="801906" indent="0">
              <a:buNone/>
              <a:defRPr sz="2105"/>
            </a:lvl3pPr>
            <a:lvl4pPr marL="1202859" indent="0">
              <a:buNone/>
              <a:defRPr sz="1754"/>
            </a:lvl4pPr>
            <a:lvl5pPr marL="1603812" indent="0">
              <a:buNone/>
              <a:defRPr sz="1754"/>
            </a:lvl5pPr>
            <a:lvl6pPr marL="2004765" indent="0">
              <a:buNone/>
              <a:defRPr sz="1754"/>
            </a:lvl6pPr>
            <a:lvl7pPr marL="2405718" indent="0">
              <a:buNone/>
              <a:defRPr sz="1754"/>
            </a:lvl7pPr>
            <a:lvl8pPr marL="2806671" indent="0">
              <a:buNone/>
              <a:defRPr sz="1754"/>
            </a:lvl8pPr>
            <a:lvl9pPr marL="3207624" indent="0">
              <a:buNone/>
              <a:defRPr sz="1754"/>
            </a:lvl9pPr>
          </a:lstStyle>
          <a:p>
            <a:endParaRPr lang="de-DE" dirty="0"/>
          </a:p>
        </p:txBody>
      </p:sp>
      <p:sp>
        <p:nvSpPr>
          <p:cNvPr id="4" name="Textplatzhalter 5">
            <a:extLst>
              <a:ext uri="{FF2B5EF4-FFF2-40B4-BE49-F238E27FC236}">
                <a16:creationId xmlns:a16="http://schemas.microsoft.com/office/drawing/2014/main" id="{7D71C3DC-C592-0AE1-4E8C-C650754F653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46885" y="6967523"/>
            <a:ext cx="4899022" cy="59215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789">
                <a:solidFill>
                  <a:srgbClr val="9BACAC"/>
                </a:solidFill>
              </a:defRPr>
            </a:lvl1pPr>
          </a:lstStyle>
          <a:p>
            <a:pPr lvl="0"/>
            <a:r>
              <a:rPr lang="de-DE" dirty="0" err="1"/>
              <a:t>Presentation</a:t>
            </a:r>
            <a:r>
              <a:rPr lang="de-DE" dirty="0"/>
              <a:t> type ▪ </a:t>
            </a:r>
            <a:r>
              <a:rPr lang="de-DE" dirty="0" err="1"/>
              <a:t>Presentation</a:t>
            </a:r>
            <a:r>
              <a:rPr lang="de-DE" dirty="0"/>
              <a:t> title ▪ </a:t>
            </a:r>
            <a:r>
              <a:rPr lang="de-DE" dirty="0" err="1"/>
              <a:t>author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0460278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eadline + bullet points + picture right s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el 1">
            <a:extLst>
              <a:ext uri="{FF2B5EF4-FFF2-40B4-BE49-F238E27FC236}">
                <a16:creationId xmlns:a16="http://schemas.microsoft.com/office/drawing/2014/main" id="{65051679-7953-F072-EFDE-41D17283436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28461" y="832348"/>
            <a:ext cx="9221689" cy="427599"/>
          </a:xfrm>
          <a:prstGeom prst="rect">
            <a:avLst/>
          </a:prstGeom>
        </p:spPr>
        <p:txBody>
          <a:bodyPr/>
          <a:lstStyle>
            <a:lvl1pPr>
              <a:defRPr sz="2105" b="1">
                <a:solidFill>
                  <a:srgbClr val="003E40"/>
                </a:solidFill>
              </a:defRPr>
            </a:lvl1pPr>
          </a:lstStyle>
          <a:p>
            <a:r>
              <a:rPr lang="de-DE" dirty="0"/>
              <a:t>Headline</a:t>
            </a:r>
          </a:p>
        </p:txBody>
      </p:sp>
      <p:sp>
        <p:nvSpPr>
          <p:cNvPr id="13" name="Textplatzhalter 5">
            <a:extLst>
              <a:ext uri="{FF2B5EF4-FFF2-40B4-BE49-F238E27FC236}">
                <a16:creationId xmlns:a16="http://schemas.microsoft.com/office/drawing/2014/main" id="{FA0D678D-3C0C-CB11-02C7-15D44C4FD12F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46885" y="6967523"/>
            <a:ext cx="4899022" cy="59215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789">
                <a:solidFill>
                  <a:srgbClr val="9BACAC"/>
                </a:solidFill>
              </a:defRPr>
            </a:lvl1pPr>
          </a:lstStyle>
          <a:p>
            <a:pPr lvl="0"/>
            <a:r>
              <a:rPr lang="de-DE" dirty="0" err="1"/>
              <a:t>Presentation</a:t>
            </a:r>
            <a:r>
              <a:rPr lang="de-DE" dirty="0"/>
              <a:t> type ▪ </a:t>
            </a:r>
            <a:r>
              <a:rPr lang="de-DE" dirty="0" err="1"/>
              <a:t>Presentation</a:t>
            </a:r>
            <a:r>
              <a:rPr lang="de-DE" dirty="0"/>
              <a:t> title ▪ </a:t>
            </a:r>
            <a:r>
              <a:rPr lang="de-DE" dirty="0" err="1"/>
              <a:t>author</a:t>
            </a:r>
            <a:endParaRPr lang="de-DE" dirty="0"/>
          </a:p>
        </p:txBody>
      </p:sp>
      <p:sp>
        <p:nvSpPr>
          <p:cNvPr id="14" name="Textplatzhalter 3">
            <a:extLst>
              <a:ext uri="{FF2B5EF4-FFF2-40B4-BE49-F238E27FC236}">
                <a16:creationId xmlns:a16="http://schemas.microsoft.com/office/drawing/2014/main" id="{BCAA48F3-87BA-4CA7-8A30-39A5AB77B76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28459" y="1647244"/>
            <a:ext cx="9842921" cy="4752231"/>
          </a:xfrm>
          <a:prstGeom prst="rect">
            <a:avLst/>
          </a:prstGeom>
        </p:spPr>
        <p:txBody>
          <a:bodyPr/>
          <a:lstStyle>
            <a:lvl1pPr marL="250596" indent="-250596">
              <a:spcBef>
                <a:spcPts val="1666"/>
              </a:spcBef>
              <a:buSzPct val="110000"/>
              <a:buFont typeface="Wingdings" pitchFamily="2" charset="2"/>
              <a:buChar char="§"/>
              <a:defRPr lang="de-DE" sz="1228" smtClean="0">
                <a:solidFill>
                  <a:srgbClr val="000000"/>
                </a:solidFill>
                <a:effectLst/>
              </a:defRPr>
            </a:lvl1pPr>
            <a:lvl2pPr>
              <a:defRPr sz="1052">
                <a:solidFill>
                  <a:srgbClr val="000000"/>
                </a:solidFill>
              </a:defRPr>
            </a:lvl2pPr>
            <a:lvl3pPr>
              <a:defRPr sz="1052">
                <a:solidFill>
                  <a:srgbClr val="000000"/>
                </a:solidFill>
              </a:defRPr>
            </a:lvl3pPr>
            <a:lvl4pPr>
              <a:defRPr sz="1052"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r>
              <a:rPr lang="de-DE" dirty="0">
                <a:solidFill>
                  <a:srgbClr val="000000"/>
                </a:solidFill>
                <a:effectLst/>
                <a:latin typeface="Helvetica Neue" panose="02000503000000020004" pitchFamily="2" charset="0"/>
              </a:rPr>
              <a:t>Zehnder </a:t>
            </a:r>
            <a:r>
              <a:rPr lang="de-DE" dirty="0" err="1">
                <a:solidFill>
                  <a:srgbClr val="000000"/>
                </a:solidFill>
                <a:effectLst/>
                <a:latin typeface="Helvetica Neue" panose="02000503000000020004" pitchFamily="2" charset="0"/>
              </a:rPr>
              <a:t>has</a:t>
            </a:r>
            <a:r>
              <a:rPr lang="de-DE" dirty="0">
                <a:solidFill>
                  <a:srgbClr val="000000"/>
                </a:solidFill>
                <a:effectLst/>
                <a:latin typeface="Helvetica Neue" panose="02000503000000020004" pitchFamily="2" charset="0"/>
              </a:rPr>
              <a:t> </a:t>
            </a:r>
            <a:r>
              <a:rPr lang="de-DE" dirty="0" err="1">
                <a:solidFill>
                  <a:srgbClr val="000000"/>
                </a:solidFill>
                <a:effectLst/>
                <a:latin typeface="Helvetica Neue" panose="02000503000000020004" pitchFamily="2" charset="0"/>
              </a:rPr>
              <a:t>developed</a:t>
            </a:r>
            <a:r>
              <a:rPr lang="de-DE" dirty="0">
                <a:solidFill>
                  <a:srgbClr val="000000"/>
                </a:solidFill>
                <a:effectLst/>
                <a:latin typeface="Helvetica Neue" panose="02000503000000020004" pitchFamily="2" charset="0"/>
              </a:rPr>
              <a:t> </a:t>
            </a:r>
            <a:r>
              <a:rPr lang="de-DE" dirty="0" err="1">
                <a:solidFill>
                  <a:srgbClr val="000000"/>
                </a:solidFill>
                <a:effectLst/>
                <a:latin typeface="Helvetica Neue" panose="02000503000000020004" pitchFamily="2" charset="0"/>
              </a:rPr>
              <a:t>the</a:t>
            </a:r>
            <a:r>
              <a:rPr lang="de-DE" dirty="0">
                <a:solidFill>
                  <a:srgbClr val="000000"/>
                </a:solidFill>
                <a:effectLst/>
                <a:latin typeface="Helvetica Neue" panose="02000503000000020004" pitchFamily="2" charset="0"/>
              </a:rPr>
              <a:t> </a:t>
            </a:r>
            <a:r>
              <a:rPr lang="de-DE" dirty="0" err="1">
                <a:solidFill>
                  <a:srgbClr val="000000"/>
                </a:solidFill>
                <a:effectLst/>
                <a:latin typeface="Helvetica Neue" panose="02000503000000020004" pitchFamily="2" charset="0"/>
              </a:rPr>
              <a:t>new</a:t>
            </a:r>
            <a:r>
              <a:rPr lang="de-DE" dirty="0">
                <a:solidFill>
                  <a:srgbClr val="000000"/>
                </a:solidFill>
                <a:effectLst/>
                <a:latin typeface="Helvetica Neue" panose="02000503000000020004" pitchFamily="2" charset="0"/>
              </a:rPr>
              <a:t> Zehnder </a:t>
            </a:r>
            <a:r>
              <a:rPr lang="de-DE" dirty="0" err="1">
                <a:solidFill>
                  <a:srgbClr val="000000"/>
                </a:solidFill>
                <a:effectLst/>
                <a:latin typeface="Helvetica Neue" panose="02000503000000020004" pitchFamily="2" charset="0"/>
              </a:rPr>
              <a:t>ComfoValve</a:t>
            </a:r>
            <a:r>
              <a:rPr lang="de-DE" dirty="0">
                <a:solidFill>
                  <a:srgbClr val="000000"/>
                </a:solidFill>
                <a:effectLst/>
                <a:latin typeface="Helvetica Neue" panose="02000503000000020004" pitchFamily="2" charset="0"/>
              </a:rPr>
              <a:t> Luna E </a:t>
            </a:r>
            <a:r>
              <a:rPr lang="de-DE" dirty="0" err="1">
                <a:solidFill>
                  <a:srgbClr val="000000"/>
                </a:solidFill>
                <a:effectLst/>
                <a:latin typeface="Helvetica Neue" panose="02000503000000020004" pitchFamily="2" charset="0"/>
              </a:rPr>
              <a:t>extract</a:t>
            </a:r>
            <a:r>
              <a:rPr lang="de-DE" dirty="0">
                <a:solidFill>
                  <a:srgbClr val="000000"/>
                </a:solidFill>
                <a:effectLst/>
                <a:latin typeface="Helvetica Neue" panose="02000503000000020004" pitchFamily="2" charset="0"/>
              </a:rPr>
              <a:t> </a:t>
            </a:r>
            <a:r>
              <a:rPr lang="de-DE" dirty="0" err="1">
                <a:solidFill>
                  <a:srgbClr val="000000"/>
                </a:solidFill>
                <a:effectLst/>
                <a:latin typeface="Helvetica Neue" panose="02000503000000020004" pitchFamily="2" charset="0"/>
              </a:rPr>
              <a:t>air</a:t>
            </a:r>
            <a:r>
              <a:rPr lang="de-DE" dirty="0">
                <a:solidFill>
                  <a:srgbClr val="000000"/>
                </a:solidFill>
                <a:effectLst/>
                <a:latin typeface="Helvetica Neue" panose="02000503000000020004" pitchFamily="2" charset="0"/>
              </a:rPr>
              <a:t> </a:t>
            </a:r>
            <a:r>
              <a:rPr lang="de-DE" dirty="0" err="1">
                <a:solidFill>
                  <a:srgbClr val="000000"/>
                </a:solidFill>
                <a:effectLst/>
                <a:latin typeface="Helvetica Neue" panose="02000503000000020004" pitchFamily="2" charset="0"/>
              </a:rPr>
              <a:t>valve</a:t>
            </a:r>
            <a:r>
              <a:rPr lang="de-DE" dirty="0">
                <a:solidFill>
                  <a:srgbClr val="000000"/>
                </a:solidFill>
                <a:effectLst/>
                <a:latin typeface="Helvetica Neue" panose="02000503000000020004" pitchFamily="2" charset="0"/>
              </a:rPr>
              <a:t> in </a:t>
            </a:r>
            <a:r>
              <a:rPr lang="de-DE" dirty="0" err="1">
                <a:solidFill>
                  <a:srgbClr val="000000"/>
                </a:solidFill>
                <a:effectLst/>
                <a:latin typeface="Helvetica Neue" panose="02000503000000020004" pitchFamily="2" charset="0"/>
              </a:rPr>
              <a:t>addition</a:t>
            </a:r>
            <a:r>
              <a:rPr lang="de-DE" dirty="0">
                <a:solidFill>
                  <a:srgbClr val="000000"/>
                </a:solidFill>
                <a:effectLst/>
                <a:latin typeface="Helvetica Neue" panose="02000503000000020004" pitchFamily="2" charset="0"/>
              </a:rPr>
              <a:t> </a:t>
            </a:r>
            <a:r>
              <a:rPr lang="de-DE" dirty="0" err="1">
                <a:solidFill>
                  <a:srgbClr val="000000"/>
                </a:solidFill>
                <a:effectLst/>
                <a:latin typeface="Helvetica Neue" panose="02000503000000020004" pitchFamily="2" charset="0"/>
              </a:rPr>
              <a:t>to</a:t>
            </a:r>
            <a:r>
              <a:rPr lang="de-DE" dirty="0">
                <a:solidFill>
                  <a:srgbClr val="000000"/>
                </a:solidFill>
                <a:effectLst/>
                <a:latin typeface="Helvetica Neue" panose="02000503000000020004" pitchFamily="2" charset="0"/>
              </a:rPr>
              <a:t> </a:t>
            </a:r>
            <a:r>
              <a:rPr lang="de-DE" dirty="0" err="1">
                <a:solidFill>
                  <a:srgbClr val="000000"/>
                </a:solidFill>
                <a:effectLst/>
                <a:latin typeface="Helvetica Neue" panose="02000503000000020004" pitchFamily="2" charset="0"/>
              </a:rPr>
              <a:t>the</a:t>
            </a:r>
            <a:r>
              <a:rPr lang="de-DE" dirty="0">
                <a:solidFill>
                  <a:srgbClr val="000000"/>
                </a:solidFill>
                <a:effectLst/>
                <a:latin typeface="Helvetica Neue" panose="02000503000000020004" pitchFamily="2" charset="0"/>
              </a:rPr>
              <a:t> </a:t>
            </a:r>
            <a:r>
              <a:rPr lang="de-DE" dirty="0" err="1">
                <a:solidFill>
                  <a:srgbClr val="000000"/>
                </a:solidFill>
                <a:effectLst/>
                <a:latin typeface="Helvetica Neue" panose="02000503000000020004" pitchFamily="2" charset="0"/>
              </a:rPr>
              <a:t>already</a:t>
            </a:r>
            <a:r>
              <a:rPr lang="de-DE" dirty="0">
                <a:solidFill>
                  <a:srgbClr val="000000"/>
                </a:solidFill>
                <a:effectLst/>
                <a:latin typeface="Helvetica Neue" panose="02000503000000020004" pitchFamily="2" charset="0"/>
              </a:rPr>
              <a:t> </a:t>
            </a:r>
            <a:r>
              <a:rPr lang="de-DE" dirty="0" err="1">
                <a:solidFill>
                  <a:srgbClr val="000000"/>
                </a:solidFill>
                <a:effectLst/>
                <a:latin typeface="Helvetica Neue" panose="02000503000000020004" pitchFamily="2" charset="0"/>
              </a:rPr>
              <a:t>existing</a:t>
            </a:r>
            <a:r>
              <a:rPr lang="de-DE" dirty="0">
                <a:solidFill>
                  <a:srgbClr val="000000"/>
                </a:solidFill>
                <a:effectLst/>
                <a:latin typeface="Helvetica Neue" panose="02000503000000020004" pitchFamily="2" charset="0"/>
              </a:rPr>
              <a:t> Zehnder </a:t>
            </a:r>
            <a:r>
              <a:rPr lang="de-DE" dirty="0" err="1">
                <a:solidFill>
                  <a:srgbClr val="000000"/>
                </a:solidFill>
                <a:effectLst/>
                <a:latin typeface="Helvetica Neue" panose="02000503000000020004" pitchFamily="2" charset="0"/>
              </a:rPr>
              <a:t>ComfoValve</a:t>
            </a:r>
            <a:r>
              <a:rPr lang="de-DE" dirty="0">
                <a:solidFill>
                  <a:srgbClr val="000000"/>
                </a:solidFill>
                <a:effectLst/>
                <a:latin typeface="Helvetica Neue" panose="02000503000000020004" pitchFamily="2" charset="0"/>
              </a:rPr>
              <a:t> Luna S </a:t>
            </a:r>
            <a:r>
              <a:rPr lang="de-DE" dirty="0" err="1">
                <a:solidFill>
                  <a:srgbClr val="000000"/>
                </a:solidFill>
                <a:effectLst/>
                <a:latin typeface="Helvetica Neue" panose="02000503000000020004" pitchFamily="2" charset="0"/>
              </a:rPr>
              <a:t>supply</a:t>
            </a:r>
            <a:r>
              <a:rPr lang="de-DE" dirty="0">
                <a:solidFill>
                  <a:srgbClr val="000000"/>
                </a:solidFill>
                <a:effectLst/>
                <a:latin typeface="Helvetica Neue" panose="02000503000000020004" pitchFamily="2" charset="0"/>
              </a:rPr>
              <a:t> </a:t>
            </a:r>
            <a:r>
              <a:rPr lang="de-DE" dirty="0" err="1">
                <a:solidFill>
                  <a:srgbClr val="000000"/>
                </a:solidFill>
                <a:effectLst/>
                <a:latin typeface="Helvetica Neue" panose="02000503000000020004" pitchFamily="2" charset="0"/>
              </a:rPr>
              <a:t>air</a:t>
            </a:r>
            <a:r>
              <a:rPr lang="de-DE" dirty="0">
                <a:solidFill>
                  <a:srgbClr val="000000"/>
                </a:solidFill>
                <a:effectLst/>
                <a:latin typeface="Helvetica Neue" panose="02000503000000020004" pitchFamily="2" charset="0"/>
              </a:rPr>
              <a:t> </a:t>
            </a:r>
            <a:r>
              <a:rPr lang="de-DE" dirty="0" err="1">
                <a:solidFill>
                  <a:srgbClr val="000000"/>
                </a:solidFill>
                <a:effectLst/>
                <a:latin typeface="Helvetica Neue" panose="02000503000000020004" pitchFamily="2" charset="0"/>
              </a:rPr>
              <a:t>valve</a:t>
            </a:r>
            <a:r>
              <a:rPr lang="de-DE" dirty="0">
                <a:solidFill>
                  <a:srgbClr val="000000"/>
                </a:solidFill>
                <a:effectLst/>
                <a:latin typeface="Helvetica Neue" panose="02000503000000020004" pitchFamily="2" charset="0"/>
              </a:rPr>
              <a:t>.  </a:t>
            </a:r>
          </a:p>
          <a:p>
            <a:pPr lvl="1"/>
            <a:r>
              <a:rPr lang="de-DE" dirty="0" err="1">
                <a:solidFill>
                  <a:srgbClr val="000000"/>
                </a:solidFill>
                <a:effectLst/>
                <a:latin typeface="Helvetica Neue" panose="02000503000000020004" pitchFamily="2" charset="0"/>
              </a:rPr>
              <a:t>Xxxxxxxx</a:t>
            </a:r>
            <a:endParaRPr lang="de-DE" dirty="0">
              <a:solidFill>
                <a:srgbClr val="000000"/>
              </a:solidFill>
              <a:effectLst/>
              <a:latin typeface="Helvetica Neue" panose="02000503000000020004" pitchFamily="2" charset="0"/>
            </a:endParaRPr>
          </a:p>
          <a:p>
            <a:pPr lvl="1"/>
            <a:r>
              <a:rPr lang="de-DE" dirty="0" err="1">
                <a:solidFill>
                  <a:srgbClr val="000000"/>
                </a:solidFill>
                <a:effectLst/>
                <a:latin typeface="Helvetica Neue" panose="02000503000000020004" pitchFamily="2" charset="0"/>
              </a:rPr>
              <a:t>Xxxxxxxxxx</a:t>
            </a:r>
            <a:endParaRPr lang="de-DE" dirty="0">
              <a:solidFill>
                <a:srgbClr val="000000"/>
              </a:solidFill>
              <a:effectLst/>
              <a:latin typeface="Helvetica Neue" panose="02000503000000020004" pitchFamily="2" charset="0"/>
            </a:endParaRPr>
          </a:p>
          <a:p>
            <a:pPr lvl="2"/>
            <a:r>
              <a:rPr lang="de-DE" dirty="0" err="1">
                <a:solidFill>
                  <a:srgbClr val="000000"/>
                </a:solidFill>
                <a:effectLst/>
                <a:latin typeface="Helvetica Neue" panose="02000503000000020004" pitchFamily="2" charset="0"/>
              </a:rPr>
              <a:t>Xxxxxxxxxxxx</a:t>
            </a:r>
            <a:endParaRPr lang="de-DE" dirty="0">
              <a:solidFill>
                <a:srgbClr val="000000"/>
              </a:solidFill>
              <a:effectLst/>
              <a:latin typeface="Helvetica Neue" panose="02000503000000020004" pitchFamily="2" charset="0"/>
            </a:endParaRPr>
          </a:p>
          <a:p>
            <a:pPr lvl="2"/>
            <a:r>
              <a:rPr lang="de-DE" dirty="0" err="1">
                <a:solidFill>
                  <a:srgbClr val="000000"/>
                </a:solidFill>
                <a:effectLst/>
                <a:latin typeface="Helvetica Neue" panose="02000503000000020004" pitchFamily="2" charset="0"/>
              </a:rPr>
              <a:t>Xxxxxxxxxx</a:t>
            </a:r>
            <a:endParaRPr lang="de-DE" dirty="0">
              <a:solidFill>
                <a:srgbClr val="000000"/>
              </a:solidFill>
              <a:effectLst/>
              <a:latin typeface="Helvetica Neue" panose="02000503000000020004" pitchFamily="2" charset="0"/>
            </a:endParaRPr>
          </a:p>
          <a:p>
            <a:pPr lvl="3"/>
            <a:r>
              <a:rPr lang="de-DE" dirty="0" err="1">
                <a:solidFill>
                  <a:srgbClr val="000000"/>
                </a:solidFill>
                <a:effectLst/>
                <a:latin typeface="Helvetica Neue" panose="02000503000000020004" pitchFamily="2" charset="0"/>
              </a:rPr>
              <a:t>Fgdfg</a:t>
            </a:r>
            <a:endParaRPr lang="de-DE" dirty="0">
              <a:solidFill>
                <a:srgbClr val="000000"/>
              </a:solidFill>
              <a:effectLst/>
              <a:latin typeface="Helvetica Neue" panose="02000503000000020004" pitchFamily="2" charset="0"/>
            </a:endParaRPr>
          </a:p>
          <a:p>
            <a:pPr lvl="3"/>
            <a:r>
              <a:rPr lang="de-DE" dirty="0" err="1">
                <a:solidFill>
                  <a:srgbClr val="000000"/>
                </a:solidFill>
                <a:effectLst/>
                <a:latin typeface="Helvetica Neue" panose="02000503000000020004" pitchFamily="2" charset="0"/>
              </a:rPr>
              <a:t>Jkhhk</a:t>
            </a:r>
            <a:endParaRPr lang="de-DE" dirty="0">
              <a:solidFill>
                <a:srgbClr val="000000"/>
              </a:solidFill>
              <a:effectLst/>
              <a:latin typeface="Helvetica Neue" panose="02000503000000020004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35957522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headline + bullet points + picture right s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el 1">
            <a:extLst>
              <a:ext uri="{FF2B5EF4-FFF2-40B4-BE49-F238E27FC236}">
                <a16:creationId xmlns:a16="http://schemas.microsoft.com/office/drawing/2014/main" id="{65051679-7953-F072-EFDE-41D17283436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28461" y="832348"/>
            <a:ext cx="9221689" cy="427599"/>
          </a:xfrm>
          <a:prstGeom prst="rect">
            <a:avLst/>
          </a:prstGeom>
        </p:spPr>
        <p:txBody>
          <a:bodyPr/>
          <a:lstStyle>
            <a:lvl1pPr>
              <a:defRPr sz="2105" b="1">
                <a:solidFill>
                  <a:srgbClr val="003E40"/>
                </a:solidFill>
              </a:defRPr>
            </a:lvl1pPr>
          </a:lstStyle>
          <a:p>
            <a:r>
              <a:rPr lang="de-DE" dirty="0"/>
              <a:t>Headline</a:t>
            </a:r>
          </a:p>
        </p:txBody>
      </p:sp>
      <p:sp>
        <p:nvSpPr>
          <p:cNvPr id="13" name="Textplatzhalter 5">
            <a:extLst>
              <a:ext uri="{FF2B5EF4-FFF2-40B4-BE49-F238E27FC236}">
                <a16:creationId xmlns:a16="http://schemas.microsoft.com/office/drawing/2014/main" id="{FA0D678D-3C0C-CB11-02C7-15D44C4FD12F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46885" y="6967523"/>
            <a:ext cx="4899022" cy="59215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789">
                <a:solidFill>
                  <a:srgbClr val="9BACAC"/>
                </a:solidFill>
              </a:defRPr>
            </a:lvl1pPr>
          </a:lstStyle>
          <a:p>
            <a:pPr lvl="0"/>
            <a:r>
              <a:rPr lang="de-DE" dirty="0" err="1"/>
              <a:t>Presentation</a:t>
            </a:r>
            <a:r>
              <a:rPr lang="de-DE" dirty="0"/>
              <a:t> type ▪ </a:t>
            </a:r>
            <a:r>
              <a:rPr lang="de-DE" dirty="0" err="1"/>
              <a:t>Presentation</a:t>
            </a:r>
            <a:r>
              <a:rPr lang="de-DE" dirty="0"/>
              <a:t> title ▪ </a:t>
            </a:r>
            <a:r>
              <a:rPr lang="de-DE" dirty="0" err="1"/>
              <a:t>author</a:t>
            </a:r>
            <a:endParaRPr lang="de-DE" dirty="0"/>
          </a:p>
        </p:txBody>
      </p:sp>
      <p:sp>
        <p:nvSpPr>
          <p:cNvPr id="14" name="Textplatzhalter 3">
            <a:extLst>
              <a:ext uri="{FF2B5EF4-FFF2-40B4-BE49-F238E27FC236}">
                <a16:creationId xmlns:a16="http://schemas.microsoft.com/office/drawing/2014/main" id="{BCAA48F3-87BA-4CA7-8A30-39A5AB77B76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28462" y="1647244"/>
            <a:ext cx="4821624" cy="4752231"/>
          </a:xfrm>
          <a:prstGeom prst="rect">
            <a:avLst/>
          </a:prstGeom>
        </p:spPr>
        <p:txBody>
          <a:bodyPr/>
          <a:lstStyle>
            <a:lvl1pPr marL="250596" indent="-250596">
              <a:spcBef>
                <a:spcPts val="1666"/>
              </a:spcBef>
              <a:buSzPct val="110000"/>
              <a:buFont typeface="Wingdings" pitchFamily="2" charset="2"/>
              <a:buChar char="§"/>
              <a:defRPr lang="de-DE" sz="1228" smtClean="0">
                <a:solidFill>
                  <a:srgbClr val="000000"/>
                </a:solidFill>
                <a:effectLst/>
              </a:defRPr>
            </a:lvl1pPr>
            <a:lvl2pPr>
              <a:defRPr sz="1052">
                <a:solidFill>
                  <a:srgbClr val="000000"/>
                </a:solidFill>
              </a:defRPr>
            </a:lvl2pPr>
            <a:lvl3pPr>
              <a:defRPr sz="1052">
                <a:solidFill>
                  <a:srgbClr val="000000"/>
                </a:solidFill>
              </a:defRPr>
            </a:lvl3pPr>
            <a:lvl4pPr>
              <a:defRPr sz="1052"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r>
              <a:rPr lang="de-DE" dirty="0">
                <a:solidFill>
                  <a:srgbClr val="000000"/>
                </a:solidFill>
                <a:effectLst/>
                <a:latin typeface="Helvetica Neue" panose="02000503000000020004" pitchFamily="2" charset="0"/>
              </a:rPr>
              <a:t>Zehnder </a:t>
            </a:r>
            <a:r>
              <a:rPr lang="de-DE" dirty="0" err="1">
                <a:solidFill>
                  <a:srgbClr val="000000"/>
                </a:solidFill>
                <a:effectLst/>
                <a:latin typeface="Helvetica Neue" panose="02000503000000020004" pitchFamily="2" charset="0"/>
              </a:rPr>
              <a:t>has</a:t>
            </a:r>
            <a:r>
              <a:rPr lang="de-DE" dirty="0">
                <a:solidFill>
                  <a:srgbClr val="000000"/>
                </a:solidFill>
                <a:effectLst/>
                <a:latin typeface="Helvetica Neue" panose="02000503000000020004" pitchFamily="2" charset="0"/>
              </a:rPr>
              <a:t> </a:t>
            </a:r>
            <a:r>
              <a:rPr lang="de-DE" dirty="0" err="1">
                <a:solidFill>
                  <a:srgbClr val="000000"/>
                </a:solidFill>
                <a:effectLst/>
                <a:latin typeface="Helvetica Neue" panose="02000503000000020004" pitchFamily="2" charset="0"/>
              </a:rPr>
              <a:t>developed</a:t>
            </a:r>
            <a:r>
              <a:rPr lang="de-DE" dirty="0">
                <a:solidFill>
                  <a:srgbClr val="000000"/>
                </a:solidFill>
                <a:effectLst/>
                <a:latin typeface="Helvetica Neue" panose="02000503000000020004" pitchFamily="2" charset="0"/>
              </a:rPr>
              <a:t> </a:t>
            </a:r>
            <a:r>
              <a:rPr lang="de-DE" dirty="0" err="1">
                <a:solidFill>
                  <a:srgbClr val="000000"/>
                </a:solidFill>
                <a:effectLst/>
                <a:latin typeface="Helvetica Neue" panose="02000503000000020004" pitchFamily="2" charset="0"/>
              </a:rPr>
              <a:t>the</a:t>
            </a:r>
            <a:r>
              <a:rPr lang="de-DE" dirty="0">
                <a:solidFill>
                  <a:srgbClr val="000000"/>
                </a:solidFill>
                <a:effectLst/>
                <a:latin typeface="Helvetica Neue" panose="02000503000000020004" pitchFamily="2" charset="0"/>
              </a:rPr>
              <a:t> </a:t>
            </a:r>
            <a:r>
              <a:rPr lang="de-DE" dirty="0" err="1">
                <a:solidFill>
                  <a:srgbClr val="000000"/>
                </a:solidFill>
                <a:effectLst/>
                <a:latin typeface="Helvetica Neue" panose="02000503000000020004" pitchFamily="2" charset="0"/>
              </a:rPr>
              <a:t>new</a:t>
            </a:r>
            <a:r>
              <a:rPr lang="de-DE" dirty="0">
                <a:solidFill>
                  <a:srgbClr val="000000"/>
                </a:solidFill>
                <a:effectLst/>
                <a:latin typeface="Helvetica Neue" panose="02000503000000020004" pitchFamily="2" charset="0"/>
              </a:rPr>
              <a:t> Zehnder </a:t>
            </a:r>
            <a:r>
              <a:rPr lang="de-DE" dirty="0" err="1">
                <a:solidFill>
                  <a:srgbClr val="000000"/>
                </a:solidFill>
                <a:effectLst/>
                <a:latin typeface="Helvetica Neue" panose="02000503000000020004" pitchFamily="2" charset="0"/>
              </a:rPr>
              <a:t>ComfoValve</a:t>
            </a:r>
            <a:r>
              <a:rPr lang="de-DE" dirty="0">
                <a:solidFill>
                  <a:srgbClr val="000000"/>
                </a:solidFill>
                <a:effectLst/>
                <a:latin typeface="Helvetica Neue" panose="02000503000000020004" pitchFamily="2" charset="0"/>
              </a:rPr>
              <a:t> Luna E </a:t>
            </a:r>
            <a:r>
              <a:rPr lang="de-DE" dirty="0" err="1">
                <a:solidFill>
                  <a:srgbClr val="000000"/>
                </a:solidFill>
                <a:effectLst/>
                <a:latin typeface="Helvetica Neue" panose="02000503000000020004" pitchFamily="2" charset="0"/>
              </a:rPr>
              <a:t>extract</a:t>
            </a:r>
            <a:r>
              <a:rPr lang="de-DE" dirty="0">
                <a:solidFill>
                  <a:srgbClr val="000000"/>
                </a:solidFill>
                <a:effectLst/>
                <a:latin typeface="Helvetica Neue" panose="02000503000000020004" pitchFamily="2" charset="0"/>
              </a:rPr>
              <a:t> </a:t>
            </a:r>
            <a:r>
              <a:rPr lang="de-DE" dirty="0" err="1">
                <a:solidFill>
                  <a:srgbClr val="000000"/>
                </a:solidFill>
                <a:effectLst/>
                <a:latin typeface="Helvetica Neue" panose="02000503000000020004" pitchFamily="2" charset="0"/>
              </a:rPr>
              <a:t>air</a:t>
            </a:r>
            <a:r>
              <a:rPr lang="de-DE" dirty="0">
                <a:solidFill>
                  <a:srgbClr val="000000"/>
                </a:solidFill>
                <a:effectLst/>
                <a:latin typeface="Helvetica Neue" panose="02000503000000020004" pitchFamily="2" charset="0"/>
              </a:rPr>
              <a:t> </a:t>
            </a:r>
            <a:r>
              <a:rPr lang="de-DE" dirty="0" err="1">
                <a:solidFill>
                  <a:srgbClr val="000000"/>
                </a:solidFill>
                <a:effectLst/>
                <a:latin typeface="Helvetica Neue" panose="02000503000000020004" pitchFamily="2" charset="0"/>
              </a:rPr>
              <a:t>valve</a:t>
            </a:r>
            <a:r>
              <a:rPr lang="de-DE" dirty="0">
                <a:solidFill>
                  <a:srgbClr val="000000"/>
                </a:solidFill>
                <a:effectLst/>
                <a:latin typeface="Helvetica Neue" panose="02000503000000020004" pitchFamily="2" charset="0"/>
              </a:rPr>
              <a:t> in </a:t>
            </a:r>
            <a:r>
              <a:rPr lang="de-DE" dirty="0" err="1">
                <a:solidFill>
                  <a:srgbClr val="000000"/>
                </a:solidFill>
                <a:effectLst/>
                <a:latin typeface="Helvetica Neue" panose="02000503000000020004" pitchFamily="2" charset="0"/>
              </a:rPr>
              <a:t>addition</a:t>
            </a:r>
            <a:r>
              <a:rPr lang="de-DE" dirty="0">
                <a:solidFill>
                  <a:srgbClr val="000000"/>
                </a:solidFill>
                <a:effectLst/>
                <a:latin typeface="Helvetica Neue" panose="02000503000000020004" pitchFamily="2" charset="0"/>
              </a:rPr>
              <a:t> </a:t>
            </a:r>
            <a:r>
              <a:rPr lang="de-DE" dirty="0" err="1">
                <a:solidFill>
                  <a:srgbClr val="000000"/>
                </a:solidFill>
                <a:effectLst/>
                <a:latin typeface="Helvetica Neue" panose="02000503000000020004" pitchFamily="2" charset="0"/>
              </a:rPr>
              <a:t>to</a:t>
            </a:r>
            <a:r>
              <a:rPr lang="de-DE" dirty="0">
                <a:solidFill>
                  <a:srgbClr val="000000"/>
                </a:solidFill>
                <a:effectLst/>
                <a:latin typeface="Helvetica Neue" panose="02000503000000020004" pitchFamily="2" charset="0"/>
              </a:rPr>
              <a:t> </a:t>
            </a:r>
            <a:r>
              <a:rPr lang="de-DE" dirty="0" err="1">
                <a:solidFill>
                  <a:srgbClr val="000000"/>
                </a:solidFill>
                <a:effectLst/>
                <a:latin typeface="Helvetica Neue" panose="02000503000000020004" pitchFamily="2" charset="0"/>
              </a:rPr>
              <a:t>the</a:t>
            </a:r>
            <a:r>
              <a:rPr lang="de-DE" dirty="0">
                <a:solidFill>
                  <a:srgbClr val="000000"/>
                </a:solidFill>
                <a:effectLst/>
                <a:latin typeface="Helvetica Neue" panose="02000503000000020004" pitchFamily="2" charset="0"/>
              </a:rPr>
              <a:t> </a:t>
            </a:r>
            <a:r>
              <a:rPr lang="de-DE" dirty="0" err="1">
                <a:solidFill>
                  <a:srgbClr val="000000"/>
                </a:solidFill>
                <a:effectLst/>
                <a:latin typeface="Helvetica Neue" panose="02000503000000020004" pitchFamily="2" charset="0"/>
              </a:rPr>
              <a:t>already</a:t>
            </a:r>
            <a:r>
              <a:rPr lang="de-DE" dirty="0">
                <a:solidFill>
                  <a:srgbClr val="000000"/>
                </a:solidFill>
                <a:effectLst/>
                <a:latin typeface="Helvetica Neue" panose="02000503000000020004" pitchFamily="2" charset="0"/>
              </a:rPr>
              <a:t> </a:t>
            </a:r>
            <a:r>
              <a:rPr lang="de-DE" dirty="0" err="1">
                <a:solidFill>
                  <a:srgbClr val="000000"/>
                </a:solidFill>
                <a:effectLst/>
                <a:latin typeface="Helvetica Neue" panose="02000503000000020004" pitchFamily="2" charset="0"/>
              </a:rPr>
              <a:t>existing</a:t>
            </a:r>
            <a:r>
              <a:rPr lang="de-DE" dirty="0">
                <a:solidFill>
                  <a:srgbClr val="000000"/>
                </a:solidFill>
                <a:effectLst/>
                <a:latin typeface="Helvetica Neue" panose="02000503000000020004" pitchFamily="2" charset="0"/>
              </a:rPr>
              <a:t> Zehnder </a:t>
            </a:r>
            <a:r>
              <a:rPr lang="de-DE" dirty="0" err="1">
                <a:solidFill>
                  <a:srgbClr val="000000"/>
                </a:solidFill>
                <a:effectLst/>
                <a:latin typeface="Helvetica Neue" panose="02000503000000020004" pitchFamily="2" charset="0"/>
              </a:rPr>
              <a:t>ComfoValve</a:t>
            </a:r>
            <a:r>
              <a:rPr lang="de-DE" dirty="0">
                <a:solidFill>
                  <a:srgbClr val="000000"/>
                </a:solidFill>
                <a:effectLst/>
                <a:latin typeface="Helvetica Neue" panose="02000503000000020004" pitchFamily="2" charset="0"/>
              </a:rPr>
              <a:t> Luna S </a:t>
            </a:r>
            <a:r>
              <a:rPr lang="de-DE" dirty="0" err="1">
                <a:solidFill>
                  <a:srgbClr val="000000"/>
                </a:solidFill>
                <a:effectLst/>
                <a:latin typeface="Helvetica Neue" panose="02000503000000020004" pitchFamily="2" charset="0"/>
              </a:rPr>
              <a:t>supply</a:t>
            </a:r>
            <a:r>
              <a:rPr lang="de-DE" dirty="0">
                <a:solidFill>
                  <a:srgbClr val="000000"/>
                </a:solidFill>
                <a:effectLst/>
                <a:latin typeface="Helvetica Neue" panose="02000503000000020004" pitchFamily="2" charset="0"/>
              </a:rPr>
              <a:t> </a:t>
            </a:r>
            <a:r>
              <a:rPr lang="de-DE" dirty="0" err="1">
                <a:solidFill>
                  <a:srgbClr val="000000"/>
                </a:solidFill>
                <a:effectLst/>
                <a:latin typeface="Helvetica Neue" panose="02000503000000020004" pitchFamily="2" charset="0"/>
              </a:rPr>
              <a:t>air</a:t>
            </a:r>
            <a:r>
              <a:rPr lang="de-DE" dirty="0">
                <a:solidFill>
                  <a:srgbClr val="000000"/>
                </a:solidFill>
                <a:effectLst/>
                <a:latin typeface="Helvetica Neue" panose="02000503000000020004" pitchFamily="2" charset="0"/>
              </a:rPr>
              <a:t> </a:t>
            </a:r>
            <a:r>
              <a:rPr lang="de-DE" dirty="0" err="1">
                <a:solidFill>
                  <a:srgbClr val="000000"/>
                </a:solidFill>
                <a:effectLst/>
                <a:latin typeface="Helvetica Neue" panose="02000503000000020004" pitchFamily="2" charset="0"/>
              </a:rPr>
              <a:t>valve</a:t>
            </a:r>
            <a:r>
              <a:rPr lang="de-DE" dirty="0">
                <a:solidFill>
                  <a:srgbClr val="000000"/>
                </a:solidFill>
                <a:effectLst/>
                <a:latin typeface="Helvetica Neue" panose="02000503000000020004" pitchFamily="2" charset="0"/>
              </a:rPr>
              <a:t>.  </a:t>
            </a:r>
          </a:p>
          <a:p>
            <a:pPr lvl="1"/>
            <a:r>
              <a:rPr lang="de-DE" dirty="0" err="1">
                <a:solidFill>
                  <a:srgbClr val="000000"/>
                </a:solidFill>
                <a:effectLst/>
                <a:latin typeface="Helvetica Neue" panose="02000503000000020004" pitchFamily="2" charset="0"/>
              </a:rPr>
              <a:t>Xxxxxxxx</a:t>
            </a:r>
            <a:endParaRPr lang="de-DE" dirty="0">
              <a:solidFill>
                <a:srgbClr val="000000"/>
              </a:solidFill>
              <a:effectLst/>
              <a:latin typeface="Helvetica Neue" panose="02000503000000020004" pitchFamily="2" charset="0"/>
            </a:endParaRPr>
          </a:p>
          <a:p>
            <a:pPr lvl="1"/>
            <a:r>
              <a:rPr lang="de-DE" dirty="0" err="1">
                <a:solidFill>
                  <a:srgbClr val="000000"/>
                </a:solidFill>
                <a:effectLst/>
                <a:latin typeface="Helvetica Neue" panose="02000503000000020004" pitchFamily="2" charset="0"/>
              </a:rPr>
              <a:t>Xxxxxxxxxx</a:t>
            </a:r>
            <a:endParaRPr lang="de-DE" dirty="0">
              <a:solidFill>
                <a:srgbClr val="000000"/>
              </a:solidFill>
              <a:effectLst/>
              <a:latin typeface="Helvetica Neue" panose="02000503000000020004" pitchFamily="2" charset="0"/>
            </a:endParaRPr>
          </a:p>
          <a:p>
            <a:pPr lvl="2"/>
            <a:r>
              <a:rPr lang="de-DE" dirty="0" err="1">
                <a:solidFill>
                  <a:srgbClr val="000000"/>
                </a:solidFill>
                <a:effectLst/>
                <a:latin typeface="Helvetica Neue" panose="02000503000000020004" pitchFamily="2" charset="0"/>
              </a:rPr>
              <a:t>Xxxxxxxxxxxx</a:t>
            </a:r>
            <a:endParaRPr lang="de-DE" dirty="0">
              <a:solidFill>
                <a:srgbClr val="000000"/>
              </a:solidFill>
              <a:effectLst/>
              <a:latin typeface="Helvetica Neue" panose="02000503000000020004" pitchFamily="2" charset="0"/>
            </a:endParaRPr>
          </a:p>
          <a:p>
            <a:pPr lvl="2"/>
            <a:r>
              <a:rPr lang="de-DE" dirty="0" err="1">
                <a:solidFill>
                  <a:srgbClr val="000000"/>
                </a:solidFill>
                <a:effectLst/>
                <a:latin typeface="Helvetica Neue" panose="02000503000000020004" pitchFamily="2" charset="0"/>
              </a:rPr>
              <a:t>Xxxxxxxxxx</a:t>
            </a:r>
            <a:endParaRPr lang="de-DE" dirty="0">
              <a:solidFill>
                <a:srgbClr val="000000"/>
              </a:solidFill>
              <a:effectLst/>
              <a:latin typeface="Helvetica Neue" panose="02000503000000020004" pitchFamily="2" charset="0"/>
            </a:endParaRPr>
          </a:p>
          <a:p>
            <a:pPr lvl="3"/>
            <a:r>
              <a:rPr lang="de-DE" dirty="0" err="1">
                <a:solidFill>
                  <a:srgbClr val="000000"/>
                </a:solidFill>
                <a:effectLst/>
                <a:latin typeface="Helvetica Neue" panose="02000503000000020004" pitchFamily="2" charset="0"/>
              </a:rPr>
              <a:t>Fgdfg</a:t>
            </a:r>
            <a:endParaRPr lang="de-DE" dirty="0">
              <a:solidFill>
                <a:srgbClr val="000000"/>
              </a:solidFill>
              <a:effectLst/>
              <a:latin typeface="Helvetica Neue" panose="02000503000000020004" pitchFamily="2" charset="0"/>
            </a:endParaRPr>
          </a:p>
          <a:p>
            <a:pPr lvl="3"/>
            <a:r>
              <a:rPr lang="de-DE" dirty="0" err="1">
                <a:solidFill>
                  <a:srgbClr val="000000"/>
                </a:solidFill>
                <a:effectLst/>
                <a:latin typeface="Helvetica Neue" panose="02000503000000020004" pitchFamily="2" charset="0"/>
              </a:rPr>
              <a:t>Jkhhk</a:t>
            </a:r>
            <a:endParaRPr lang="de-DE" dirty="0">
              <a:solidFill>
                <a:srgbClr val="000000"/>
              </a:solidFill>
              <a:effectLst/>
              <a:latin typeface="Helvetica Neue" panose="02000503000000020004" pitchFamily="2" charset="0"/>
            </a:endParaRPr>
          </a:p>
          <a:p>
            <a:pPr marL="601429" marR="0" lvl="1" indent="-200476" algn="l" defTabSz="801906" rtl="0" eaLnBrk="1" fontAlgn="auto" latinLnBrk="0" hangingPunct="1">
              <a:lnSpc>
                <a:spcPct val="90000"/>
              </a:lnSpc>
              <a:spcBef>
                <a:spcPts val="439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de-DE" dirty="0">
              <a:solidFill>
                <a:srgbClr val="000000"/>
              </a:solidFill>
              <a:effectLst/>
              <a:latin typeface="Helvetica Neue" panose="02000503000000020004" pitchFamily="2" charset="0"/>
            </a:endParaRPr>
          </a:p>
        </p:txBody>
      </p:sp>
      <p:sp>
        <p:nvSpPr>
          <p:cNvPr id="5" name="Textplatzhalter 3">
            <a:extLst>
              <a:ext uri="{FF2B5EF4-FFF2-40B4-BE49-F238E27FC236}">
                <a16:creationId xmlns:a16="http://schemas.microsoft.com/office/drawing/2014/main" id="{D78BD08F-8CB3-EB04-6136-4D6DB28BD86F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449296" y="1647244"/>
            <a:ext cx="4821624" cy="4752231"/>
          </a:xfrm>
          <a:prstGeom prst="rect">
            <a:avLst/>
          </a:prstGeom>
        </p:spPr>
        <p:txBody>
          <a:bodyPr/>
          <a:lstStyle>
            <a:lvl1pPr marL="250596" indent="-250596">
              <a:spcBef>
                <a:spcPts val="1666"/>
              </a:spcBef>
              <a:buSzPct val="110000"/>
              <a:buFont typeface="Wingdings" pitchFamily="2" charset="2"/>
              <a:buChar char="§"/>
              <a:defRPr lang="de-DE" sz="1052" smtClean="0">
                <a:solidFill>
                  <a:srgbClr val="000000"/>
                </a:solidFill>
                <a:effectLst/>
              </a:defRPr>
            </a:lvl1pPr>
            <a:lvl2pPr>
              <a:defRPr sz="1052">
                <a:solidFill>
                  <a:srgbClr val="000000"/>
                </a:solidFill>
              </a:defRPr>
            </a:lvl2pPr>
            <a:lvl3pPr>
              <a:defRPr sz="1052">
                <a:solidFill>
                  <a:srgbClr val="000000"/>
                </a:solidFill>
              </a:defRPr>
            </a:lvl3pPr>
            <a:lvl4pPr>
              <a:defRPr sz="1052"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r>
              <a:rPr lang="de-DE" dirty="0">
                <a:solidFill>
                  <a:srgbClr val="000000"/>
                </a:solidFill>
                <a:effectLst/>
                <a:latin typeface="Helvetica Neue" panose="02000503000000020004" pitchFamily="2" charset="0"/>
              </a:rPr>
              <a:t>Zehnder </a:t>
            </a:r>
            <a:r>
              <a:rPr lang="de-DE" dirty="0" err="1">
                <a:solidFill>
                  <a:srgbClr val="000000"/>
                </a:solidFill>
                <a:effectLst/>
                <a:latin typeface="Helvetica Neue" panose="02000503000000020004" pitchFamily="2" charset="0"/>
              </a:rPr>
              <a:t>has</a:t>
            </a:r>
            <a:r>
              <a:rPr lang="de-DE" dirty="0">
                <a:solidFill>
                  <a:srgbClr val="000000"/>
                </a:solidFill>
                <a:effectLst/>
                <a:latin typeface="Helvetica Neue" panose="02000503000000020004" pitchFamily="2" charset="0"/>
              </a:rPr>
              <a:t> </a:t>
            </a:r>
            <a:r>
              <a:rPr lang="de-DE" dirty="0" err="1">
                <a:solidFill>
                  <a:srgbClr val="000000"/>
                </a:solidFill>
                <a:effectLst/>
                <a:latin typeface="Helvetica Neue" panose="02000503000000020004" pitchFamily="2" charset="0"/>
              </a:rPr>
              <a:t>developed</a:t>
            </a:r>
            <a:r>
              <a:rPr lang="de-DE" dirty="0">
                <a:solidFill>
                  <a:srgbClr val="000000"/>
                </a:solidFill>
                <a:effectLst/>
                <a:latin typeface="Helvetica Neue" panose="02000503000000020004" pitchFamily="2" charset="0"/>
              </a:rPr>
              <a:t> </a:t>
            </a:r>
            <a:r>
              <a:rPr lang="de-DE" dirty="0" err="1">
                <a:solidFill>
                  <a:srgbClr val="000000"/>
                </a:solidFill>
                <a:effectLst/>
                <a:latin typeface="Helvetica Neue" panose="02000503000000020004" pitchFamily="2" charset="0"/>
              </a:rPr>
              <a:t>the</a:t>
            </a:r>
            <a:r>
              <a:rPr lang="de-DE" dirty="0">
                <a:solidFill>
                  <a:srgbClr val="000000"/>
                </a:solidFill>
                <a:effectLst/>
                <a:latin typeface="Helvetica Neue" panose="02000503000000020004" pitchFamily="2" charset="0"/>
              </a:rPr>
              <a:t> </a:t>
            </a:r>
            <a:r>
              <a:rPr lang="de-DE" dirty="0" err="1">
                <a:solidFill>
                  <a:srgbClr val="000000"/>
                </a:solidFill>
                <a:effectLst/>
                <a:latin typeface="Helvetica Neue" panose="02000503000000020004" pitchFamily="2" charset="0"/>
              </a:rPr>
              <a:t>new</a:t>
            </a:r>
            <a:r>
              <a:rPr lang="de-DE" dirty="0">
                <a:solidFill>
                  <a:srgbClr val="000000"/>
                </a:solidFill>
                <a:effectLst/>
                <a:latin typeface="Helvetica Neue" panose="02000503000000020004" pitchFamily="2" charset="0"/>
              </a:rPr>
              <a:t> Zehnder </a:t>
            </a:r>
            <a:r>
              <a:rPr lang="de-DE" dirty="0" err="1">
                <a:solidFill>
                  <a:srgbClr val="000000"/>
                </a:solidFill>
                <a:effectLst/>
                <a:latin typeface="Helvetica Neue" panose="02000503000000020004" pitchFamily="2" charset="0"/>
              </a:rPr>
              <a:t>ComfoValve</a:t>
            </a:r>
            <a:r>
              <a:rPr lang="de-DE" dirty="0">
                <a:solidFill>
                  <a:srgbClr val="000000"/>
                </a:solidFill>
                <a:effectLst/>
                <a:latin typeface="Helvetica Neue" panose="02000503000000020004" pitchFamily="2" charset="0"/>
              </a:rPr>
              <a:t> Luna E </a:t>
            </a:r>
            <a:r>
              <a:rPr lang="de-DE" dirty="0" err="1">
                <a:solidFill>
                  <a:srgbClr val="000000"/>
                </a:solidFill>
                <a:effectLst/>
                <a:latin typeface="Helvetica Neue" panose="02000503000000020004" pitchFamily="2" charset="0"/>
              </a:rPr>
              <a:t>extract</a:t>
            </a:r>
            <a:r>
              <a:rPr lang="de-DE" dirty="0">
                <a:solidFill>
                  <a:srgbClr val="000000"/>
                </a:solidFill>
                <a:effectLst/>
                <a:latin typeface="Helvetica Neue" panose="02000503000000020004" pitchFamily="2" charset="0"/>
              </a:rPr>
              <a:t> </a:t>
            </a:r>
            <a:r>
              <a:rPr lang="de-DE" dirty="0" err="1">
                <a:solidFill>
                  <a:srgbClr val="000000"/>
                </a:solidFill>
                <a:effectLst/>
                <a:latin typeface="Helvetica Neue" panose="02000503000000020004" pitchFamily="2" charset="0"/>
              </a:rPr>
              <a:t>air</a:t>
            </a:r>
            <a:r>
              <a:rPr lang="de-DE" dirty="0">
                <a:solidFill>
                  <a:srgbClr val="000000"/>
                </a:solidFill>
                <a:effectLst/>
                <a:latin typeface="Helvetica Neue" panose="02000503000000020004" pitchFamily="2" charset="0"/>
              </a:rPr>
              <a:t> </a:t>
            </a:r>
            <a:r>
              <a:rPr lang="de-DE" dirty="0" err="1">
                <a:solidFill>
                  <a:srgbClr val="000000"/>
                </a:solidFill>
                <a:effectLst/>
                <a:latin typeface="Helvetica Neue" panose="02000503000000020004" pitchFamily="2" charset="0"/>
              </a:rPr>
              <a:t>valve</a:t>
            </a:r>
            <a:r>
              <a:rPr lang="de-DE" dirty="0">
                <a:solidFill>
                  <a:srgbClr val="000000"/>
                </a:solidFill>
                <a:effectLst/>
                <a:latin typeface="Helvetica Neue" panose="02000503000000020004" pitchFamily="2" charset="0"/>
              </a:rPr>
              <a:t> in </a:t>
            </a:r>
            <a:r>
              <a:rPr lang="de-DE" dirty="0" err="1">
                <a:solidFill>
                  <a:srgbClr val="000000"/>
                </a:solidFill>
                <a:effectLst/>
                <a:latin typeface="Helvetica Neue" panose="02000503000000020004" pitchFamily="2" charset="0"/>
              </a:rPr>
              <a:t>addition</a:t>
            </a:r>
            <a:r>
              <a:rPr lang="de-DE" dirty="0">
                <a:solidFill>
                  <a:srgbClr val="000000"/>
                </a:solidFill>
                <a:effectLst/>
                <a:latin typeface="Helvetica Neue" panose="02000503000000020004" pitchFamily="2" charset="0"/>
              </a:rPr>
              <a:t> </a:t>
            </a:r>
            <a:r>
              <a:rPr lang="de-DE" dirty="0" err="1">
                <a:solidFill>
                  <a:srgbClr val="000000"/>
                </a:solidFill>
                <a:effectLst/>
                <a:latin typeface="Helvetica Neue" panose="02000503000000020004" pitchFamily="2" charset="0"/>
              </a:rPr>
              <a:t>to</a:t>
            </a:r>
            <a:r>
              <a:rPr lang="de-DE" dirty="0">
                <a:solidFill>
                  <a:srgbClr val="000000"/>
                </a:solidFill>
                <a:effectLst/>
                <a:latin typeface="Helvetica Neue" panose="02000503000000020004" pitchFamily="2" charset="0"/>
              </a:rPr>
              <a:t> </a:t>
            </a:r>
            <a:r>
              <a:rPr lang="de-DE" dirty="0" err="1">
                <a:solidFill>
                  <a:srgbClr val="000000"/>
                </a:solidFill>
                <a:effectLst/>
                <a:latin typeface="Helvetica Neue" panose="02000503000000020004" pitchFamily="2" charset="0"/>
              </a:rPr>
              <a:t>the</a:t>
            </a:r>
            <a:r>
              <a:rPr lang="de-DE" dirty="0">
                <a:solidFill>
                  <a:srgbClr val="000000"/>
                </a:solidFill>
                <a:effectLst/>
                <a:latin typeface="Helvetica Neue" panose="02000503000000020004" pitchFamily="2" charset="0"/>
              </a:rPr>
              <a:t> </a:t>
            </a:r>
            <a:r>
              <a:rPr lang="de-DE" dirty="0" err="1">
                <a:solidFill>
                  <a:srgbClr val="000000"/>
                </a:solidFill>
                <a:effectLst/>
                <a:latin typeface="Helvetica Neue" panose="02000503000000020004" pitchFamily="2" charset="0"/>
              </a:rPr>
              <a:t>already</a:t>
            </a:r>
            <a:r>
              <a:rPr lang="de-DE" dirty="0">
                <a:solidFill>
                  <a:srgbClr val="000000"/>
                </a:solidFill>
                <a:effectLst/>
                <a:latin typeface="Helvetica Neue" panose="02000503000000020004" pitchFamily="2" charset="0"/>
              </a:rPr>
              <a:t> </a:t>
            </a:r>
            <a:r>
              <a:rPr lang="de-DE" dirty="0" err="1">
                <a:solidFill>
                  <a:srgbClr val="000000"/>
                </a:solidFill>
                <a:effectLst/>
                <a:latin typeface="Helvetica Neue" panose="02000503000000020004" pitchFamily="2" charset="0"/>
              </a:rPr>
              <a:t>existing</a:t>
            </a:r>
            <a:r>
              <a:rPr lang="de-DE" dirty="0">
                <a:solidFill>
                  <a:srgbClr val="000000"/>
                </a:solidFill>
                <a:effectLst/>
                <a:latin typeface="Helvetica Neue" panose="02000503000000020004" pitchFamily="2" charset="0"/>
              </a:rPr>
              <a:t> Zehnder </a:t>
            </a:r>
            <a:r>
              <a:rPr lang="de-DE" dirty="0" err="1">
                <a:solidFill>
                  <a:srgbClr val="000000"/>
                </a:solidFill>
                <a:effectLst/>
                <a:latin typeface="Helvetica Neue" panose="02000503000000020004" pitchFamily="2" charset="0"/>
              </a:rPr>
              <a:t>ComfoValve</a:t>
            </a:r>
            <a:r>
              <a:rPr lang="de-DE" dirty="0">
                <a:solidFill>
                  <a:srgbClr val="000000"/>
                </a:solidFill>
                <a:effectLst/>
                <a:latin typeface="Helvetica Neue" panose="02000503000000020004" pitchFamily="2" charset="0"/>
              </a:rPr>
              <a:t> Luna S </a:t>
            </a:r>
            <a:r>
              <a:rPr lang="de-DE" dirty="0" err="1">
                <a:solidFill>
                  <a:srgbClr val="000000"/>
                </a:solidFill>
                <a:effectLst/>
                <a:latin typeface="Helvetica Neue" panose="02000503000000020004" pitchFamily="2" charset="0"/>
              </a:rPr>
              <a:t>supply</a:t>
            </a:r>
            <a:r>
              <a:rPr lang="de-DE" dirty="0">
                <a:solidFill>
                  <a:srgbClr val="000000"/>
                </a:solidFill>
                <a:effectLst/>
                <a:latin typeface="Helvetica Neue" panose="02000503000000020004" pitchFamily="2" charset="0"/>
              </a:rPr>
              <a:t> </a:t>
            </a:r>
            <a:r>
              <a:rPr lang="de-DE" dirty="0" err="1">
                <a:solidFill>
                  <a:srgbClr val="000000"/>
                </a:solidFill>
                <a:effectLst/>
                <a:latin typeface="Helvetica Neue" panose="02000503000000020004" pitchFamily="2" charset="0"/>
              </a:rPr>
              <a:t>air</a:t>
            </a:r>
            <a:r>
              <a:rPr lang="de-DE" dirty="0">
                <a:solidFill>
                  <a:srgbClr val="000000"/>
                </a:solidFill>
                <a:effectLst/>
                <a:latin typeface="Helvetica Neue" panose="02000503000000020004" pitchFamily="2" charset="0"/>
              </a:rPr>
              <a:t> </a:t>
            </a:r>
            <a:r>
              <a:rPr lang="de-DE" dirty="0" err="1">
                <a:solidFill>
                  <a:srgbClr val="000000"/>
                </a:solidFill>
                <a:effectLst/>
                <a:latin typeface="Helvetica Neue" panose="02000503000000020004" pitchFamily="2" charset="0"/>
              </a:rPr>
              <a:t>valve</a:t>
            </a:r>
            <a:r>
              <a:rPr lang="de-DE" dirty="0">
                <a:solidFill>
                  <a:srgbClr val="000000"/>
                </a:solidFill>
                <a:effectLst/>
                <a:latin typeface="Helvetica Neue" panose="02000503000000020004" pitchFamily="2" charset="0"/>
              </a:rPr>
              <a:t>.  </a:t>
            </a:r>
          </a:p>
          <a:p>
            <a:pPr lvl="1"/>
            <a:r>
              <a:rPr lang="de-DE" dirty="0" err="1">
                <a:solidFill>
                  <a:srgbClr val="000000"/>
                </a:solidFill>
                <a:effectLst/>
                <a:latin typeface="Helvetica Neue" panose="02000503000000020004" pitchFamily="2" charset="0"/>
              </a:rPr>
              <a:t>Xxxxxxxx</a:t>
            </a:r>
            <a:endParaRPr lang="de-DE" dirty="0">
              <a:solidFill>
                <a:srgbClr val="000000"/>
              </a:solidFill>
              <a:effectLst/>
              <a:latin typeface="Helvetica Neue" panose="02000503000000020004" pitchFamily="2" charset="0"/>
            </a:endParaRPr>
          </a:p>
          <a:p>
            <a:pPr lvl="1"/>
            <a:r>
              <a:rPr lang="de-DE" dirty="0" err="1">
                <a:solidFill>
                  <a:srgbClr val="000000"/>
                </a:solidFill>
                <a:effectLst/>
                <a:latin typeface="Helvetica Neue" panose="02000503000000020004" pitchFamily="2" charset="0"/>
              </a:rPr>
              <a:t>Xxxxxxxxxx</a:t>
            </a:r>
            <a:endParaRPr lang="de-DE" dirty="0">
              <a:solidFill>
                <a:srgbClr val="000000"/>
              </a:solidFill>
              <a:effectLst/>
              <a:latin typeface="Helvetica Neue" panose="02000503000000020004" pitchFamily="2" charset="0"/>
            </a:endParaRPr>
          </a:p>
          <a:p>
            <a:pPr lvl="2"/>
            <a:r>
              <a:rPr lang="de-DE" dirty="0" err="1">
                <a:solidFill>
                  <a:srgbClr val="000000"/>
                </a:solidFill>
                <a:effectLst/>
                <a:latin typeface="Helvetica Neue" panose="02000503000000020004" pitchFamily="2" charset="0"/>
              </a:rPr>
              <a:t>Xxxxxxxxxxxx</a:t>
            </a:r>
            <a:endParaRPr lang="de-DE" dirty="0">
              <a:solidFill>
                <a:srgbClr val="000000"/>
              </a:solidFill>
              <a:effectLst/>
              <a:latin typeface="Helvetica Neue" panose="02000503000000020004" pitchFamily="2" charset="0"/>
            </a:endParaRPr>
          </a:p>
          <a:p>
            <a:pPr lvl="2"/>
            <a:r>
              <a:rPr lang="de-DE" dirty="0" err="1">
                <a:solidFill>
                  <a:srgbClr val="000000"/>
                </a:solidFill>
                <a:effectLst/>
                <a:latin typeface="Helvetica Neue" panose="02000503000000020004" pitchFamily="2" charset="0"/>
              </a:rPr>
              <a:t>Xxxxxxxxxx</a:t>
            </a:r>
            <a:endParaRPr lang="de-DE" dirty="0">
              <a:solidFill>
                <a:srgbClr val="000000"/>
              </a:solidFill>
              <a:effectLst/>
              <a:latin typeface="Helvetica Neue" panose="02000503000000020004" pitchFamily="2" charset="0"/>
            </a:endParaRPr>
          </a:p>
          <a:p>
            <a:pPr lvl="3"/>
            <a:r>
              <a:rPr lang="de-DE" dirty="0" err="1">
                <a:solidFill>
                  <a:srgbClr val="000000"/>
                </a:solidFill>
                <a:effectLst/>
                <a:latin typeface="Helvetica Neue" panose="02000503000000020004" pitchFamily="2" charset="0"/>
              </a:rPr>
              <a:t>Fgdfg</a:t>
            </a:r>
            <a:endParaRPr lang="de-DE" dirty="0">
              <a:solidFill>
                <a:srgbClr val="000000"/>
              </a:solidFill>
              <a:effectLst/>
              <a:latin typeface="Helvetica Neue" panose="02000503000000020004" pitchFamily="2" charset="0"/>
            </a:endParaRPr>
          </a:p>
          <a:p>
            <a:pPr lvl="3"/>
            <a:r>
              <a:rPr lang="de-DE" dirty="0" err="1">
                <a:solidFill>
                  <a:srgbClr val="000000"/>
                </a:solidFill>
                <a:effectLst/>
                <a:latin typeface="Helvetica Neue" panose="02000503000000020004" pitchFamily="2" charset="0"/>
              </a:rPr>
              <a:t>Jkhhk</a:t>
            </a:r>
            <a:endParaRPr lang="de-DE" dirty="0">
              <a:solidFill>
                <a:srgbClr val="000000"/>
              </a:solidFill>
              <a:effectLst/>
              <a:latin typeface="Helvetica Neue" panose="02000503000000020004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06465594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 + bullet points + picture right s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2">
            <a:extLst>
              <a:ext uri="{FF2B5EF4-FFF2-40B4-BE49-F238E27FC236}">
                <a16:creationId xmlns:a16="http://schemas.microsoft.com/office/drawing/2014/main" id="{DA81464C-EE74-1932-5A5A-741439BAFCA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6437784" y="1647244"/>
            <a:ext cx="3825571" cy="4752231"/>
          </a:xfrm>
          <a:prstGeom prst="rect">
            <a:avLst/>
          </a:prstGeom>
          <a:solidFill>
            <a:schemeClr val="bg1"/>
          </a:solidFill>
        </p:spPr>
        <p:txBody>
          <a:bodyPr/>
          <a:lstStyle>
            <a:lvl1pPr marL="0" indent="0">
              <a:buNone/>
              <a:defRPr sz="2806">
                <a:solidFill>
                  <a:srgbClr val="000000"/>
                </a:solidFill>
              </a:defRPr>
            </a:lvl1pPr>
            <a:lvl2pPr marL="400953" indent="0">
              <a:buNone/>
              <a:defRPr sz="2456"/>
            </a:lvl2pPr>
            <a:lvl3pPr marL="801906" indent="0">
              <a:buNone/>
              <a:defRPr sz="2105"/>
            </a:lvl3pPr>
            <a:lvl4pPr marL="1202859" indent="0">
              <a:buNone/>
              <a:defRPr sz="1754"/>
            </a:lvl4pPr>
            <a:lvl5pPr marL="1603812" indent="0">
              <a:buNone/>
              <a:defRPr sz="1754"/>
            </a:lvl5pPr>
            <a:lvl6pPr marL="2004765" indent="0">
              <a:buNone/>
              <a:defRPr sz="1754"/>
            </a:lvl6pPr>
            <a:lvl7pPr marL="2405718" indent="0">
              <a:buNone/>
              <a:defRPr sz="1754"/>
            </a:lvl7pPr>
            <a:lvl8pPr marL="2806671" indent="0">
              <a:buNone/>
              <a:defRPr sz="1754"/>
            </a:lvl8pPr>
            <a:lvl9pPr marL="3207624" indent="0">
              <a:buNone/>
              <a:defRPr sz="1754"/>
            </a:lvl9pPr>
          </a:lstStyle>
          <a:p>
            <a:endParaRPr lang="de-DE" dirty="0"/>
          </a:p>
        </p:txBody>
      </p:sp>
      <p:sp>
        <p:nvSpPr>
          <p:cNvPr id="12" name="Titel 1">
            <a:extLst>
              <a:ext uri="{FF2B5EF4-FFF2-40B4-BE49-F238E27FC236}">
                <a16:creationId xmlns:a16="http://schemas.microsoft.com/office/drawing/2014/main" id="{65051679-7953-F072-EFDE-41D17283436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28461" y="832348"/>
            <a:ext cx="9221689" cy="427599"/>
          </a:xfrm>
          <a:prstGeom prst="rect">
            <a:avLst/>
          </a:prstGeom>
        </p:spPr>
        <p:txBody>
          <a:bodyPr/>
          <a:lstStyle>
            <a:lvl1pPr>
              <a:defRPr sz="2105" b="1">
                <a:solidFill>
                  <a:srgbClr val="003E40"/>
                </a:solidFill>
              </a:defRPr>
            </a:lvl1pPr>
          </a:lstStyle>
          <a:p>
            <a:r>
              <a:rPr lang="de-DE" dirty="0"/>
              <a:t>Headline</a:t>
            </a:r>
          </a:p>
        </p:txBody>
      </p:sp>
      <p:sp>
        <p:nvSpPr>
          <p:cNvPr id="13" name="Textplatzhalter 5">
            <a:extLst>
              <a:ext uri="{FF2B5EF4-FFF2-40B4-BE49-F238E27FC236}">
                <a16:creationId xmlns:a16="http://schemas.microsoft.com/office/drawing/2014/main" id="{FA0D678D-3C0C-CB11-02C7-15D44C4FD12F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46885" y="6967523"/>
            <a:ext cx="4899022" cy="59215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789">
                <a:solidFill>
                  <a:srgbClr val="9BACAC"/>
                </a:solidFill>
              </a:defRPr>
            </a:lvl1pPr>
          </a:lstStyle>
          <a:p>
            <a:pPr lvl="0"/>
            <a:r>
              <a:rPr lang="de-DE" dirty="0" err="1"/>
              <a:t>Presentation</a:t>
            </a:r>
            <a:r>
              <a:rPr lang="de-DE" dirty="0"/>
              <a:t> type ▪ </a:t>
            </a:r>
            <a:r>
              <a:rPr lang="de-DE" dirty="0" err="1"/>
              <a:t>Presentation</a:t>
            </a:r>
            <a:r>
              <a:rPr lang="de-DE" dirty="0"/>
              <a:t> title ▪ </a:t>
            </a:r>
            <a:r>
              <a:rPr lang="de-DE" dirty="0" err="1"/>
              <a:t>author</a:t>
            </a:r>
            <a:endParaRPr lang="de-DE" dirty="0"/>
          </a:p>
        </p:txBody>
      </p:sp>
      <p:sp>
        <p:nvSpPr>
          <p:cNvPr id="14" name="Textplatzhalter 3">
            <a:extLst>
              <a:ext uri="{FF2B5EF4-FFF2-40B4-BE49-F238E27FC236}">
                <a16:creationId xmlns:a16="http://schemas.microsoft.com/office/drawing/2014/main" id="{BCAA48F3-87BA-4CA7-8A30-39A5AB77B76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28462" y="1647244"/>
            <a:ext cx="5759679" cy="4752231"/>
          </a:xfrm>
          <a:prstGeom prst="rect">
            <a:avLst/>
          </a:prstGeom>
        </p:spPr>
        <p:txBody>
          <a:bodyPr/>
          <a:lstStyle>
            <a:lvl1pPr marL="250596" indent="-250596">
              <a:spcBef>
                <a:spcPts val="1666"/>
              </a:spcBef>
              <a:buSzPct val="110000"/>
              <a:buFont typeface="Wingdings" pitchFamily="2" charset="2"/>
              <a:buChar char="§"/>
              <a:defRPr lang="de-DE" sz="1228" smtClean="0">
                <a:solidFill>
                  <a:srgbClr val="000000"/>
                </a:solidFill>
                <a:effectLst/>
              </a:defRPr>
            </a:lvl1pPr>
            <a:lvl2pPr marL="400953" indent="0">
              <a:buNone/>
              <a:defRPr sz="1052">
                <a:solidFill>
                  <a:srgbClr val="000000"/>
                </a:solidFill>
              </a:defRPr>
            </a:lvl2pPr>
            <a:lvl3pPr>
              <a:defRPr sz="1052">
                <a:solidFill>
                  <a:srgbClr val="000000"/>
                </a:solidFill>
              </a:defRPr>
            </a:lvl3pPr>
            <a:lvl4pPr>
              <a:defRPr sz="1052"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r>
              <a:rPr lang="de-DE" dirty="0">
                <a:solidFill>
                  <a:srgbClr val="000000"/>
                </a:solidFill>
                <a:effectLst/>
                <a:latin typeface="Helvetica Neue" panose="02000503000000020004" pitchFamily="2" charset="0"/>
              </a:rPr>
              <a:t>Zehnder </a:t>
            </a:r>
            <a:r>
              <a:rPr lang="de-DE" dirty="0" err="1">
                <a:solidFill>
                  <a:srgbClr val="000000"/>
                </a:solidFill>
                <a:effectLst/>
                <a:latin typeface="Helvetica Neue" panose="02000503000000020004" pitchFamily="2" charset="0"/>
              </a:rPr>
              <a:t>has</a:t>
            </a:r>
            <a:r>
              <a:rPr lang="de-DE" dirty="0">
                <a:solidFill>
                  <a:srgbClr val="000000"/>
                </a:solidFill>
                <a:effectLst/>
                <a:latin typeface="Helvetica Neue" panose="02000503000000020004" pitchFamily="2" charset="0"/>
              </a:rPr>
              <a:t> </a:t>
            </a:r>
            <a:r>
              <a:rPr lang="de-DE" dirty="0" err="1">
                <a:solidFill>
                  <a:srgbClr val="000000"/>
                </a:solidFill>
                <a:effectLst/>
                <a:latin typeface="Helvetica Neue" panose="02000503000000020004" pitchFamily="2" charset="0"/>
              </a:rPr>
              <a:t>developed</a:t>
            </a:r>
            <a:r>
              <a:rPr lang="de-DE" dirty="0">
                <a:solidFill>
                  <a:srgbClr val="000000"/>
                </a:solidFill>
                <a:effectLst/>
                <a:latin typeface="Helvetica Neue" panose="02000503000000020004" pitchFamily="2" charset="0"/>
              </a:rPr>
              <a:t> </a:t>
            </a:r>
            <a:r>
              <a:rPr lang="de-DE" dirty="0" err="1">
                <a:solidFill>
                  <a:srgbClr val="000000"/>
                </a:solidFill>
                <a:effectLst/>
                <a:latin typeface="Helvetica Neue" panose="02000503000000020004" pitchFamily="2" charset="0"/>
              </a:rPr>
              <a:t>the</a:t>
            </a:r>
            <a:r>
              <a:rPr lang="de-DE" dirty="0">
                <a:solidFill>
                  <a:srgbClr val="000000"/>
                </a:solidFill>
                <a:effectLst/>
                <a:latin typeface="Helvetica Neue" panose="02000503000000020004" pitchFamily="2" charset="0"/>
              </a:rPr>
              <a:t> </a:t>
            </a:r>
            <a:r>
              <a:rPr lang="de-DE" dirty="0" err="1">
                <a:solidFill>
                  <a:srgbClr val="000000"/>
                </a:solidFill>
                <a:effectLst/>
                <a:latin typeface="Helvetica Neue" panose="02000503000000020004" pitchFamily="2" charset="0"/>
              </a:rPr>
              <a:t>new</a:t>
            </a:r>
            <a:r>
              <a:rPr lang="de-DE" dirty="0">
                <a:solidFill>
                  <a:srgbClr val="000000"/>
                </a:solidFill>
                <a:effectLst/>
                <a:latin typeface="Helvetica Neue" panose="02000503000000020004" pitchFamily="2" charset="0"/>
              </a:rPr>
              <a:t> Zehnder </a:t>
            </a:r>
            <a:r>
              <a:rPr lang="de-DE" dirty="0" err="1">
                <a:solidFill>
                  <a:srgbClr val="000000"/>
                </a:solidFill>
                <a:effectLst/>
                <a:latin typeface="Helvetica Neue" panose="02000503000000020004" pitchFamily="2" charset="0"/>
              </a:rPr>
              <a:t>ComfoValve</a:t>
            </a:r>
            <a:r>
              <a:rPr lang="de-DE" dirty="0">
                <a:solidFill>
                  <a:srgbClr val="000000"/>
                </a:solidFill>
                <a:effectLst/>
                <a:latin typeface="Helvetica Neue" panose="02000503000000020004" pitchFamily="2" charset="0"/>
              </a:rPr>
              <a:t> Luna E </a:t>
            </a:r>
            <a:r>
              <a:rPr lang="de-DE" dirty="0" err="1">
                <a:solidFill>
                  <a:srgbClr val="000000"/>
                </a:solidFill>
                <a:effectLst/>
                <a:latin typeface="Helvetica Neue" panose="02000503000000020004" pitchFamily="2" charset="0"/>
              </a:rPr>
              <a:t>extract</a:t>
            </a:r>
            <a:r>
              <a:rPr lang="de-DE" dirty="0">
                <a:solidFill>
                  <a:srgbClr val="000000"/>
                </a:solidFill>
                <a:effectLst/>
                <a:latin typeface="Helvetica Neue" panose="02000503000000020004" pitchFamily="2" charset="0"/>
              </a:rPr>
              <a:t> </a:t>
            </a:r>
            <a:r>
              <a:rPr lang="de-DE" dirty="0" err="1">
                <a:solidFill>
                  <a:srgbClr val="000000"/>
                </a:solidFill>
                <a:effectLst/>
                <a:latin typeface="Helvetica Neue" panose="02000503000000020004" pitchFamily="2" charset="0"/>
              </a:rPr>
              <a:t>air</a:t>
            </a:r>
            <a:r>
              <a:rPr lang="de-DE" dirty="0">
                <a:solidFill>
                  <a:srgbClr val="000000"/>
                </a:solidFill>
                <a:effectLst/>
                <a:latin typeface="Helvetica Neue" panose="02000503000000020004" pitchFamily="2" charset="0"/>
              </a:rPr>
              <a:t> </a:t>
            </a:r>
            <a:r>
              <a:rPr lang="de-DE" dirty="0" err="1">
                <a:solidFill>
                  <a:srgbClr val="000000"/>
                </a:solidFill>
                <a:effectLst/>
                <a:latin typeface="Helvetica Neue" panose="02000503000000020004" pitchFamily="2" charset="0"/>
              </a:rPr>
              <a:t>valve</a:t>
            </a:r>
            <a:r>
              <a:rPr lang="de-DE" dirty="0">
                <a:solidFill>
                  <a:srgbClr val="000000"/>
                </a:solidFill>
                <a:effectLst/>
                <a:latin typeface="Helvetica Neue" panose="02000503000000020004" pitchFamily="2" charset="0"/>
              </a:rPr>
              <a:t> in </a:t>
            </a:r>
            <a:r>
              <a:rPr lang="de-DE" dirty="0" err="1">
                <a:solidFill>
                  <a:srgbClr val="000000"/>
                </a:solidFill>
                <a:effectLst/>
                <a:latin typeface="Helvetica Neue" panose="02000503000000020004" pitchFamily="2" charset="0"/>
              </a:rPr>
              <a:t>addition</a:t>
            </a:r>
            <a:r>
              <a:rPr lang="de-DE" dirty="0">
                <a:solidFill>
                  <a:srgbClr val="000000"/>
                </a:solidFill>
                <a:effectLst/>
                <a:latin typeface="Helvetica Neue" panose="02000503000000020004" pitchFamily="2" charset="0"/>
              </a:rPr>
              <a:t> </a:t>
            </a:r>
            <a:r>
              <a:rPr lang="de-DE" dirty="0" err="1">
                <a:solidFill>
                  <a:srgbClr val="000000"/>
                </a:solidFill>
                <a:effectLst/>
                <a:latin typeface="Helvetica Neue" panose="02000503000000020004" pitchFamily="2" charset="0"/>
              </a:rPr>
              <a:t>to</a:t>
            </a:r>
            <a:r>
              <a:rPr lang="de-DE" dirty="0">
                <a:solidFill>
                  <a:srgbClr val="000000"/>
                </a:solidFill>
                <a:effectLst/>
                <a:latin typeface="Helvetica Neue" panose="02000503000000020004" pitchFamily="2" charset="0"/>
              </a:rPr>
              <a:t> </a:t>
            </a:r>
            <a:r>
              <a:rPr lang="de-DE" dirty="0" err="1">
                <a:solidFill>
                  <a:srgbClr val="000000"/>
                </a:solidFill>
                <a:effectLst/>
                <a:latin typeface="Helvetica Neue" panose="02000503000000020004" pitchFamily="2" charset="0"/>
              </a:rPr>
              <a:t>the</a:t>
            </a:r>
            <a:r>
              <a:rPr lang="de-DE" dirty="0">
                <a:solidFill>
                  <a:srgbClr val="000000"/>
                </a:solidFill>
                <a:effectLst/>
                <a:latin typeface="Helvetica Neue" panose="02000503000000020004" pitchFamily="2" charset="0"/>
              </a:rPr>
              <a:t> </a:t>
            </a:r>
            <a:r>
              <a:rPr lang="de-DE" dirty="0" err="1">
                <a:solidFill>
                  <a:srgbClr val="000000"/>
                </a:solidFill>
                <a:effectLst/>
                <a:latin typeface="Helvetica Neue" panose="02000503000000020004" pitchFamily="2" charset="0"/>
              </a:rPr>
              <a:t>already</a:t>
            </a:r>
            <a:r>
              <a:rPr lang="de-DE" dirty="0">
                <a:solidFill>
                  <a:srgbClr val="000000"/>
                </a:solidFill>
                <a:effectLst/>
                <a:latin typeface="Helvetica Neue" panose="02000503000000020004" pitchFamily="2" charset="0"/>
              </a:rPr>
              <a:t> </a:t>
            </a:r>
            <a:r>
              <a:rPr lang="de-DE" dirty="0" err="1">
                <a:solidFill>
                  <a:srgbClr val="000000"/>
                </a:solidFill>
                <a:effectLst/>
                <a:latin typeface="Helvetica Neue" panose="02000503000000020004" pitchFamily="2" charset="0"/>
              </a:rPr>
              <a:t>existing</a:t>
            </a:r>
            <a:r>
              <a:rPr lang="de-DE" dirty="0">
                <a:solidFill>
                  <a:srgbClr val="000000"/>
                </a:solidFill>
                <a:effectLst/>
                <a:latin typeface="Helvetica Neue" panose="02000503000000020004" pitchFamily="2" charset="0"/>
              </a:rPr>
              <a:t> Zehnder </a:t>
            </a:r>
            <a:r>
              <a:rPr lang="de-DE" dirty="0" err="1">
                <a:solidFill>
                  <a:srgbClr val="000000"/>
                </a:solidFill>
                <a:effectLst/>
                <a:latin typeface="Helvetica Neue" panose="02000503000000020004" pitchFamily="2" charset="0"/>
              </a:rPr>
              <a:t>ComfoValve</a:t>
            </a:r>
            <a:r>
              <a:rPr lang="de-DE" dirty="0">
                <a:solidFill>
                  <a:srgbClr val="000000"/>
                </a:solidFill>
                <a:effectLst/>
                <a:latin typeface="Helvetica Neue" panose="02000503000000020004" pitchFamily="2" charset="0"/>
              </a:rPr>
              <a:t> Luna S </a:t>
            </a:r>
            <a:r>
              <a:rPr lang="de-DE" dirty="0" err="1">
                <a:solidFill>
                  <a:srgbClr val="000000"/>
                </a:solidFill>
                <a:effectLst/>
                <a:latin typeface="Helvetica Neue" panose="02000503000000020004" pitchFamily="2" charset="0"/>
              </a:rPr>
              <a:t>supply</a:t>
            </a:r>
            <a:r>
              <a:rPr lang="de-DE" dirty="0">
                <a:solidFill>
                  <a:srgbClr val="000000"/>
                </a:solidFill>
                <a:effectLst/>
                <a:latin typeface="Helvetica Neue" panose="02000503000000020004" pitchFamily="2" charset="0"/>
              </a:rPr>
              <a:t> </a:t>
            </a:r>
            <a:r>
              <a:rPr lang="de-DE" dirty="0" err="1">
                <a:solidFill>
                  <a:srgbClr val="000000"/>
                </a:solidFill>
                <a:effectLst/>
                <a:latin typeface="Helvetica Neue" panose="02000503000000020004" pitchFamily="2" charset="0"/>
              </a:rPr>
              <a:t>air</a:t>
            </a:r>
            <a:r>
              <a:rPr lang="de-DE" dirty="0">
                <a:solidFill>
                  <a:srgbClr val="000000"/>
                </a:solidFill>
                <a:effectLst/>
                <a:latin typeface="Helvetica Neue" panose="02000503000000020004" pitchFamily="2" charset="0"/>
              </a:rPr>
              <a:t> </a:t>
            </a:r>
            <a:r>
              <a:rPr lang="de-DE" dirty="0" err="1">
                <a:solidFill>
                  <a:srgbClr val="000000"/>
                </a:solidFill>
                <a:effectLst/>
                <a:latin typeface="Helvetica Neue" panose="02000503000000020004" pitchFamily="2" charset="0"/>
              </a:rPr>
              <a:t>valve</a:t>
            </a:r>
            <a:r>
              <a:rPr lang="de-DE" dirty="0">
                <a:solidFill>
                  <a:srgbClr val="000000"/>
                </a:solidFill>
                <a:effectLst/>
                <a:latin typeface="Helvetica Neue" panose="02000503000000020004" pitchFamily="2" charset="0"/>
              </a:rPr>
              <a:t>.  </a:t>
            </a:r>
          </a:p>
          <a:p>
            <a:pPr lvl="1"/>
            <a:r>
              <a:rPr lang="de-DE" dirty="0" err="1">
                <a:solidFill>
                  <a:srgbClr val="000000"/>
                </a:solidFill>
                <a:effectLst/>
                <a:latin typeface="Helvetica Neue" panose="02000503000000020004" pitchFamily="2" charset="0"/>
              </a:rPr>
              <a:t>Xxxxxxxx</a:t>
            </a:r>
            <a:endParaRPr lang="de-DE" dirty="0">
              <a:solidFill>
                <a:srgbClr val="000000"/>
              </a:solidFill>
              <a:effectLst/>
              <a:latin typeface="Helvetica Neue" panose="02000503000000020004" pitchFamily="2" charset="0"/>
            </a:endParaRPr>
          </a:p>
          <a:p>
            <a:pPr lvl="1"/>
            <a:r>
              <a:rPr lang="de-DE" dirty="0" err="1">
                <a:solidFill>
                  <a:srgbClr val="000000"/>
                </a:solidFill>
                <a:effectLst/>
                <a:latin typeface="Helvetica Neue" panose="02000503000000020004" pitchFamily="2" charset="0"/>
              </a:rPr>
              <a:t>Xxxxxxxxxx</a:t>
            </a:r>
            <a:endParaRPr lang="de-DE" dirty="0">
              <a:solidFill>
                <a:srgbClr val="000000"/>
              </a:solidFill>
              <a:effectLst/>
              <a:latin typeface="Helvetica Neue" panose="02000503000000020004" pitchFamily="2" charset="0"/>
            </a:endParaRPr>
          </a:p>
          <a:p>
            <a:pPr lvl="2"/>
            <a:r>
              <a:rPr lang="de-DE" dirty="0" err="1">
                <a:solidFill>
                  <a:srgbClr val="000000"/>
                </a:solidFill>
                <a:effectLst/>
                <a:latin typeface="Helvetica Neue" panose="02000503000000020004" pitchFamily="2" charset="0"/>
              </a:rPr>
              <a:t>Xxxxxxxxxxxx</a:t>
            </a:r>
            <a:endParaRPr lang="de-DE" dirty="0">
              <a:solidFill>
                <a:srgbClr val="000000"/>
              </a:solidFill>
              <a:effectLst/>
              <a:latin typeface="Helvetica Neue" panose="02000503000000020004" pitchFamily="2" charset="0"/>
            </a:endParaRPr>
          </a:p>
          <a:p>
            <a:pPr lvl="2"/>
            <a:r>
              <a:rPr lang="de-DE" dirty="0" err="1">
                <a:solidFill>
                  <a:srgbClr val="000000"/>
                </a:solidFill>
                <a:effectLst/>
                <a:latin typeface="Helvetica Neue" panose="02000503000000020004" pitchFamily="2" charset="0"/>
              </a:rPr>
              <a:t>Xxxxxxxxxx</a:t>
            </a:r>
            <a:endParaRPr lang="de-DE" dirty="0">
              <a:solidFill>
                <a:srgbClr val="000000"/>
              </a:solidFill>
              <a:effectLst/>
              <a:latin typeface="Helvetica Neue" panose="02000503000000020004" pitchFamily="2" charset="0"/>
            </a:endParaRPr>
          </a:p>
          <a:p>
            <a:pPr lvl="3"/>
            <a:r>
              <a:rPr lang="de-DE" dirty="0" err="1">
                <a:solidFill>
                  <a:srgbClr val="000000"/>
                </a:solidFill>
                <a:effectLst/>
                <a:latin typeface="Helvetica Neue" panose="02000503000000020004" pitchFamily="2" charset="0"/>
              </a:rPr>
              <a:t>Fgdfg</a:t>
            </a:r>
            <a:endParaRPr lang="de-DE" dirty="0">
              <a:solidFill>
                <a:srgbClr val="000000"/>
              </a:solidFill>
              <a:effectLst/>
              <a:latin typeface="Helvetica Neue" panose="02000503000000020004" pitchFamily="2" charset="0"/>
            </a:endParaRPr>
          </a:p>
          <a:p>
            <a:pPr lvl="3"/>
            <a:r>
              <a:rPr lang="de-DE" dirty="0" err="1">
                <a:solidFill>
                  <a:srgbClr val="000000"/>
                </a:solidFill>
                <a:effectLst/>
                <a:latin typeface="Helvetica Neue" panose="02000503000000020004" pitchFamily="2" charset="0"/>
              </a:rPr>
              <a:t>Jkhhk</a:t>
            </a:r>
            <a:endParaRPr lang="de-DE" dirty="0">
              <a:solidFill>
                <a:srgbClr val="000000"/>
              </a:solidFill>
              <a:effectLst/>
              <a:latin typeface="Helvetica Neue" panose="02000503000000020004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07589620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ructure overvie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eck 2">
            <a:extLst>
              <a:ext uri="{FF2B5EF4-FFF2-40B4-BE49-F238E27FC236}">
                <a16:creationId xmlns:a16="http://schemas.microsoft.com/office/drawing/2014/main" id="{9C8B18A3-8ED0-EF21-8C83-1B9908E5FC74}"/>
              </a:ext>
            </a:extLst>
          </p:cNvPr>
          <p:cNvSpPr/>
          <p:nvPr userDrawn="1"/>
        </p:nvSpPr>
        <p:spPr bwMode="auto">
          <a:xfrm>
            <a:off x="530660" y="1917639"/>
            <a:ext cx="2841328" cy="4762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wrap="none" rtlCol="0" anchor="ctr"/>
          <a:lstStyle/>
          <a:p>
            <a:pPr algn="l"/>
            <a:endParaRPr lang="de-DE" sz="1579"/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E5FC6C5E-F8A8-3627-4F1F-F68534684287}"/>
              </a:ext>
            </a:extLst>
          </p:cNvPr>
          <p:cNvSpPr/>
          <p:nvPr userDrawn="1"/>
        </p:nvSpPr>
        <p:spPr bwMode="auto">
          <a:xfrm>
            <a:off x="7193388" y="1917639"/>
            <a:ext cx="2841328" cy="4762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wrap="none" rtlCol="0" anchor="ctr"/>
          <a:lstStyle/>
          <a:p>
            <a:pPr algn="l"/>
            <a:endParaRPr lang="de-DE" sz="1579"/>
          </a:p>
        </p:txBody>
      </p:sp>
      <p:sp>
        <p:nvSpPr>
          <p:cNvPr id="5" name="Rechteck 4">
            <a:extLst>
              <a:ext uri="{FF2B5EF4-FFF2-40B4-BE49-F238E27FC236}">
                <a16:creationId xmlns:a16="http://schemas.microsoft.com/office/drawing/2014/main" id="{1934AF3D-BF3C-DFD7-E38E-75F4479C8A9C}"/>
              </a:ext>
            </a:extLst>
          </p:cNvPr>
          <p:cNvSpPr/>
          <p:nvPr userDrawn="1"/>
        </p:nvSpPr>
        <p:spPr bwMode="auto">
          <a:xfrm>
            <a:off x="3879712" y="1917639"/>
            <a:ext cx="2841328" cy="476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wrap="none" rtlCol="0" anchor="ctr"/>
          <a:lstStyle/>
          <a:p>
            <a:pPr algn="l"/>
            <a:endParaRPr lang="de-DE" sz="1579"/>
          </a:p>
        </p:txBody>
      </p:sp>
      <p:sp>
        <p:nvSpPr>
          <p:cNvPr id="6" name="Titel 1">
            <a:extLst>
              <a:ext uri="{FF2B5EF4-FFF2-40B4-BE49-F238E27FC236}">
                <a16:creationId xmlns:a16="http://schemas.microsoft.com/office/drawing/2014/main" id="{82680DBE-25D0-9F63-BE00-16B0333E227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28461" y="832348"/>
            <a:ext cx="9221689" cy="427599"/>
          </a:xfrm>
          <a:prstGeom prst="rect">
            <a:avLst/>
          </a:prstGeom>
        </p:spPr>
        <p:txBody>
          <a:bodyPr/>
          <a:lstStyle>
            <a:lvl1pPr>
              <a:defRPr sz="2193" b="1">
                <a:solidFill>
                  <a:srgbClr val="003E40"/>
                </a:solidFill>
              </a:defRPr>
            </a:lvl1pPr>
          </a:lstStyle>
          <a:p>
            <a:r>
              <a:rPr lang="de-DE" dirty="0" err="1"/>
              <a:t>Structure</a:t>
            </a:r>
            <a:endParaRPr lang="de-DE" dirty="0"/>
          </a:p>
        </p:txBody>
      </p:sp>
      <p:sp>
        <p:nvSpPr>
          <p:cNvPr id="7" name="Textplatzhalter 3">
            <a:extLst>
              <a:ext uri="{FF2B5EF4-FFF2-40B4-BE49-F238E27FC236}">
                <a16:creationId xmlns:a16="http://schemas.microsoft.com/office/drawing/2014/main" id="{321464C8-C989-B965-C5B5-4DBB4945081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62670" y="2129663"/>
            <a:ext cx="2544874" cy="307950"/>
          </a:xfrm>
          <a:prstGeom prst="rect">
            <a:avLst/>
          </a:prstGeom>
        </p:spPr>
        <p:txBody>
          <a:bodyPr/>
          <a:lstStyle>
            <a:lvl1pPr marL="0" marR="0" indent="0" algn="l" defTabSz="801906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1052"/>
              </a:spcAft>
              <a:buClrTx/>
              <a:buSzTx/>
              <a:buFont typeface="Wingdings" pitchFamily="2" charset="2"/>
              <a:buNone/>
              <a:tabLst/>
              <a:defRPr sz="1579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Topic 1</a:t>
            </a:r>
          </a:p>
        </p:txBody>
      </p:sp>
      <p:sp>
        <p:nvSpPr>
          <p:cNvPr id="8" name="Textplatzhalter 3">
            <a:extLst>
              <a:ext uri="{FF2B5EF4-FFF2-40B4-BE49-F238E27FC236}">
                <a16:creationId xmlns:a16="http://schemas.microsoft.com/office/drawing/2014/main" id="{9C2E9CFA-0F63-DFB6-7A56-C63C63F6F987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62670" y="2715922"/>
            <a:ext cx="2544874" cy="2976586"/>
          </a:xfrm>
          <a:prstGeom prst="rect">
            <a:avLst/>
          </a:prstGeom>
        </p:spPr>
        <p:txBody>
          <a:bodyPr/>
          <a:lstStyle>
            <a:lvl1pPr marL="0" marR="0" indent="0" algn="l" defTabSz="801906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1052"/>
              </a:spcAft>
              <a:buClrTx/>
              <a:buSzTx/>
              <a:buFont typeface="Wingdings" pitchFamily="2" charset="2"/>
              <a:buNone/>
              <a:tabLst/>
              <a:defRPr sz="1579" b="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 err="1"/>
              <a:t>Lorem</a:t>
            </a:r>
            <a:r>
              <a:rPr lang="de-DE" dirty="0"/>
              <a:t> </a:t>
            </a:r>
            <a:r>
              <a:rPr lang="de-DE" dirty="0" err="1"/>
              <a:t>ipsum</a:t>
            </a:r>
            <a:r>
              <a:rPr lang="de-DE" dirty="0"/>
              <a:t> </a:t>
            </a:r>
            <a:r>
              <a:rPr lang="de-DE" dirty="0" err="1"/>
              <a:t>dolor</a:t>
            </a:r>
            <a:r>
              <a:rPr lang="de-DE" dirty="0"/>
              <a:t> </a:t>
            </a:r>
            <a:r>
              <a:rPr lang="de-DE" dirty="0" err="1"/>
              <a:t>sit</a:t>
            </a:r>
            <a:r>
              <a:rPr lang="de-DE" dirty="0"/>
              <a:t> </a:t>
            </a:r>
            <a:r>
              <a:rPr lang="de-DE" dirty="0" err="1"/>
              <a:t>amet</a:t>
            </a:r>
            <a:r>
              <a:rPr lang="de-DE" dirty="0"/>
              <a:t>, </a:t>
            </a:r>
            <a:r>
              <a:rPr lang="de-DE" dirty="0" err="1"/>
              <a:t>consetetur</a:t>
            </a:r>
            <a:r>
              <a:rPr lang="de-DE" dirty="0"/>
              <a:t> </a:t>
            </a:r>
            <a:r>
              <a:rPr lang="de-DE" dirty="0" err="1"/>
              <a:t>sadipscing</a:t>
            </a:r>
            <a:r>
              <a:rPr lang="de-DE" dirty="0"/>
              <a:t> </a:t>
            </a:r>
            <a:r>
              <a:rPr lang="de-DE" dirty="0" err="1"/>
              <a:t>elitr</a:t>
            </a:r>
            <a:r>
              <a:rPr lang="de-DE" dirty="0"/>
              <a:t>, sed </a:t>
            </a:r>
            <a:r>
              <a:rPr lang="de-DE" dirty="0" err="1"/>
              <a:t>diam</a:t>
            </a:r>
            <a:r>
              <a:rPr lang="de-DE" dirty="0"/>
              <a:t> </a:t>
            </a:r>
            <a:r>
              <a:rPr lang="de-DE" dirty="0" err="1"/>
              <a:t>nonumy</a:t>
            </a:r>
            <a:r>
              <a:rPr lang="de-DE" dirty="0"/>
              <a:t> </a:t>
            </a:r>
            <a:r>
              <a:rPr lang="de-DE" dirty="0" err="1"/>
              <a:t>eirmod</a:t>
            </a:r>
            <a:r>
              <a:rPr lang="de-DE" dirty="0"/>
              <a:t> </a:t>
            </a:r>
            <a:r>
              <a:rPr lang="de-DE" dirty="0" err="1"/>
              <a:t>tempor</a:t>
            </a:r>
            <a:r>
              <a:rPr lang="de-DE" dirty="0"/>
              <a:t> </a:t>
            </a:r>
            <a:r>
              <a:rPr lang="de-DE" dirty="0" err="1"/>
              <a:t>invidunt</a:t>
            </a:r>
            <a:r>
              <a:rPr lang="de-DE" dirty="0"/>
              <a:t> </a:t>
            </a:r>
            <a:r>
              <a:rPr lang="de-DE" dirty="0" err="1"/>
              <a:t>ut</a:t>
            </a:r>
            <a:r>
              <a:rPr lang="de-DE" dirty="0"/>
              <a:t>?</a:t>
            </a:r>
          </a:p>
        </p:txBody>
      </p:sp>
      <p:sp>
        <p:nvSpPr>
          <p:cNvPr id="9" name="Textplatzhalter 3">
            <a:extLst>
              <a:ext uri="{FF2B5EF4-FFF2-40B4-BE49-F238E27FC236}">
                <a16:creationId xmlns:a16="http://schemas.microsoft.com/office/drawing/2014/main" id="{8C06180C-BDB0-6801-ABC1-75592C6D5175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017499" y="2129663"/>
            <a:ext cx="2544874" cy="307950"/>
          </a:xfrm>
          <a:prstGeom prst="rect">
            <a:avLst/>
          </a:prstGeom>
        </p:spPr>
        <p:txBody>
          <a:bodyPr/>
          <a:lstStyle>
            <a:lvl1pPr marL="0" marR="0" indent="0" algn="l" defTabSz="801906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1052"/>
              </a:spcAft>
              <a:buClrTx/>
              <a:buSzTx/>
              <a:buFont typeface="Wingdings" pitchFamily="2" charset="2"/>
              <a:buNone/>
              <a:tabLst/>
              <a:defRPr sz="1579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Topic 2</a:t>
            </a:r>
          </a:p>
        </p:txBody>
      </p:sp>
      <p:sp>
        <p:nvSpPr>
          <p:cNvPr id="10" name="Textplatzhalter 3">
            <a:extLst>
              <a:ext uri="{FF2B5EF4-FFF2-40B4-BE49-F238E27FC236}">
                <a16:creationId xmlns:a16="http://schemas.microsoft.com/office/drawing/2014/main" id="{7C47D050-BE57-3984-022A-92448C0C71F6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017499" y="2715922"/>
            <a:ext cx="2544874" cy="2976586"/>
          </a:xfrm>
          <a:prstGeom prst="rect">
            <a:avLst/>
          </a:prstGeom>
        </p:spPr>
        <p:txBody>
          <a:bodyPr/>
          <a:lstStyle>
            <a:lvl1pPr marL="0" marR="0" indent="0" algn="l" defTabSz="801906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1052"/>
              </a:spcAft>
              <a:buClrTx/>
              <a:buSzTx/>
              <a:buFont typeface="Wingdings" pitchFamily="2" charset="2"/>
              <a:buNone/>
              <a:tabLst/>
              <a:defRPr sz="1579" b="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 err="1"/>
              <a:t>Lorem</a:t>
            </a:r>
            <a:r>
              <a:rPr lang="de-DE" dirty="0"/>
              <a:t> </a:t>
            </a:r>
            <a:r>
              <a:rPr lang="de-DE" dirty="0" err="1"/>
              <a:t>ipsum</a:t>
            </a:r>
            <a:r>
              <a:rPr lang="de-DE" dirty="0"/>
              <a:t> </a:t>
            </a:r>
            <a:r>
              <a:rPr lang="de-DE" dirty="0" err="1"/>
              <a:t>dolor</a:t>
            </a:r>
            <a:r>
              <a:rPr lang="de-DE" dirty="0"/>
              <a:t> </a:t>
            </a:r>
            <a:r>
              <a:rPr lang="de-DE" dirty="0" err="1"/>
              <a:t>sit</a:t>
            </a:r>
            <a:r>
              <a:rPr lang="de-DE" dirty="0"/>
              <a:t> </a:t>
            </a:r>
            <a:r>
              <a:rPr lang="de-DE" dirty="0" err="1"/>
              <a:t>amet</a:t>
            </a:r>
            <a:r>
              <a:rPr lang="de-DE" dirty="0"/>
              <a:t>, </a:t>
            </a:r>
            <a:r>
              <a:rPr lang="de-DE" dirty="0" err="1"/>
              <a:t>consetetur</a:t>
            </a:r>
            <a:r>
              <a:rPr lang="de-DE" dirty="0"/>
              <a:t> </a:t>
            </a:r>
            <a:r>
              <a:rPr lang="de-DE" dirty="0" err="1"/>
              <a:t>sadipscing</a:t>
            </a:r>
            <a:r>
              <a:rPr lang="de-DE" dirty="0"/>
              <a:t> </a:t>
            </a:r>
            <a:r>
              <a:rPr lang="de-DE" dirty="0" err="1"/>
              <a:t>elitr</a:t>
            </a:r>
            <a:r>
              <a:rPr lang="de-DE" dirty="0"/>
              <a:t>, sed </a:t>
            </a:r>
            <a:r>
              <a:rPr lang="de-DE" dirty="0" err="1"/>
              <a:t>diam</a:t>
            </a:r>
            <a:r>
              <a:rPr lang="de-DE" dirty="0"/>
              <a:t> </a:t>
            </a:r>
            <a:r>
              <a:rPr lang="de-DE" dirty="0" err="1"/>
              <a:t>nonumy</a:t>
            </a:r>
            <a:r>
              <a:rPr lang="de-DE" dirty="0"/>
              <a:t> </a:t>
            </a:r>
            <a:r>
              <a:rPr lang="de-DE" dirty="0" err="1"/>
              <a:t>eirmod</a:t>
            </a:r>
            <a:r>
              <a:rPr lang="de-DE" dirty="0"/>
              <a:t> </a:t>
            </a:r>
            <a:r>
              <a:rPr lang="de-DE" dirty="0" err="1"/>
              <a:t>tempor</a:t>
            </a:r>
            <a:r>
              <a:rPr lang="de-DE" dirty="0"/>
              <a:t> </a:t>
            </a:r>
            <a:r>
              <a:rPr lang="de-DE" dirty="0" err="1"/>
              <a:t>invidunt</a:t>
            </a:r>
            <a:r>
              <a:rPr lang="de-DE" dirty="0"/>
              <a:t> </a:t>
            </a:r>
            <a:r>
              <a:rPr lang="de-DE" dirty="0" err="1"/>
              <a:t>ut</a:t>
            </a:r>
            <a:endParaRPr lang="de-DE" dirty="0"/>
          </a:p>
        </p:txBody>
      </p:sp>
      <p:sp>
        <p:nvSpPr>
          <p:cNvPr id="11" name="Textplatzhalter 3">
            <a:extLst>
              <a:ext uri="{FF2B5EF4-FFF2-40B4-BE49-F238E27FC236}">
                <a16:creationId xmlns:a16="http://schemas.microsoft.com/office/drawing/2014/main" id="{E913B5EC-B1CB-CC1F-6332-E85619167127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7347778" y="2129663"/>
            <a:ext cx="2544874" cy="307950"/>
          </a:xfrm>
          <a:prstGeom prst="rect">
            <a:avLst/>
          </a:prstGeom>
        </p:spPr>
        <p:txBody>
          <a:bodyPr/>
          <a:lstStyle>
            <a:lvl1pPr marL="0" marR="0" indent="0" algn="l" defTabSz="801906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1052"/>
              </a:spcAft>
              <a:buClrTx/>
              <a:buSzTx/>
              <a:buFont typeface="Wingdings" pitchFamily="2" charset="2"/>
              <a:buNone/>
              <a:tabLst/>
              <a:defRPr sz="1579" b="1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Topic 3</a:t>
            </a:r>
          </a:p>
        </p:txBody>
      </p:sp>
      <p:sp>
        <p:nvSpPr>
          <p:cNvPr id="12" name="Textplatzhalter 3">
            <a:extLst>
              <a:ext uri="{FF2B5EF4-FFF2-40B4-BE49-F238E27FC236}">
                <a16:creationId xmlns:a16="http://schemas.microsoft.com/office/drawing/2014/main" id="{8BF69BEC-2A98-485C-D99F-C8187D644CA5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7347778" y="2715922"/>
            <a:ext cx="2544874" cy="2976586"/>
          </a:xfrm>
          <a:prstGeom prst="rect">
            <a:avLst/>
          </a:prstGeom>
        </p:spPr>
        <p:txBody>
          <a:bodyPr/>
          <a:lstStyle>
            <a:lvl1pPr marL="0" marR="0" indent="0" algn="l" defTabSz="801906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1052"/>
              </a:spcAft>
              <a:buClrTx/>
              <a:buSzTx/>
              <a:buFont typeface="Wingdings" pitchFamily="2" charset="2"/>
              <a:buNone/>
              <a:tabLst/>
              <a:defRPr sz="1579" b="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 err="1"/>
              <a:t>Lorem</a:t>
            </a:r>
            <a:r>
              <a:rPr lang="de-DE" dirty="0"/>
              <a:t> </a:t>
            </a:r>
            <a:r>
              <a:rPr lang="de-DE" dirty="0" err="1"/>
              <a:t>ipsum</a:t>
            </a:r>
            <a:r>
              <a:rPr lang="de-DE" dirty="0"/>
              <a:t> </a:t>
            </a:r>
            <a:r>
              <a:rPr lang="de-DE" dirty="0" err="1"/>
              <a:t>dolor</a:t>
            </a:r>
            <a:r>
              <a:rPr lang="de-DE" dirty="0"/>
              <a:t> </a:t>
            </a:r>
            <a:r>
              <a:rPr lang="de-DE" dirty="0" err="1"/>
              <a:t>sit</a:t>
            </a:r>
            <a:r>
              <a:rPr lang="de-DE" dirty="0"/>
              <a:t> </a:t>
            </a:r>
            <a:r>
              <a:rPr lang="de-DE" dirty="0" err="1"/>
              <a:t>amet</a:t>
            </a:r>
            <a:r>
              <a:rPr lang="de-DE" dirty="0"/>
              <a:t>, </a:t>
            </a:r>
            <a:r>
              <a:rPr lang="de-DE" dirty="0" err="1"/>
              <a:t>consetetur</a:t>
            </a:r>
            <a:r>
              <a:rPr lang="de-DE" dirty="0"/>
              <a:t> </a:t>
            </a:r>
            <a:r>
              <a:rPr lang="de-DE" dirty="0" err="1"/>
              <a:t>sadipscing</a:t>
            </a:r>
            <a:r>
              <a:rPr lang="de-DE" dirty="0"/>
              <a:t> </a:t>
            </a:r>
            <a:r>
              <a:rPr lang="de-DE" dirty="0" err="1"/>
              <a:t>elitr</a:t>
            </a:r>
            <a:r>
              <a:rPr lang="de-DE" dirty="0"/>
              <a:t>, sed </a:t>
            </a:r>
            <a:r>
              <a:rPr lang="de-DE" dirty="0" err="1"/>
              <a:t>diam</a:t>
            </a:r>
            <a:r>
              <a:rPr lang="de-DE" dirty="0"/>
              <a:t> </a:t>
            </a:r>
            <a:r>
              <a:rPr lang="de-DE" dirty="0" err="1"/>
              <a:t>nonumy</a:t>
            </a:r>
            <a:r>
              <a:rPr lang="de-DE" dirty="0"/>
              <a:t> </a:t>
            </a:r>
            <a:r>
              <a:rPr lang="de-DE" dirty="0" err="1"/>
              <a:t>eirmod</a:t>
            </a:r>
            <a:r>
              <a:rPr lang="de-DE" dirty="0"/>
              <a:t> </a:t>
            </a:r>
            <a:r>
              <a:rPr lang="de-DE" dirty="0" err="1"/>
              <a:t>tempor</a:t>
            </a:r>
            <a:r>
              <a:rPr lang="de-DE" dirty="0"/>
              <a:t> </a:t>
            </a:r>
            <a:r>
              <a:rPr lang="de-DE" dirty="0" err="1"/>
              <a:t>invidunt</a:t>
            </a:r>
            <a:r>
              <a:rPr lang="de-DE" dirty="0"/>
              <a:t> </a:t>
            </a:r>
            <a:r>
              <a:rPr lang="de-DE" dirty="0" err="1"/>
              <a:t>ut</a:t>
            </a:r>
            <a:endParaRPr lang="de-DE" dirty="0"/>
          </a:p>
        </p:txBody>
      </p:sp>
      <p:sp>
        <p:nvSpPr>
          <p:cNvPr id="13" name="Textplatzhalter 5">
            <a:extLst>
              <a:ext uri="{FF2B5EF4-FFF2-40B4-BE49-F238E27FC236}">
                <a16:creationId xmlns:a16="http://schemas.microsoft.com/office/drawing/2014/main" id="{52DD415D-CA19-CC0C-46A9-2F4F871C2F3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46885" y="6967523"/>
            <a:ext cx="4899022" cy="59215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789">
                <a:solidFill>
                  <a:srgbClr val="9BACAC"/>
                </a:solidFill>
              </a:defRPr>
            </a:lvl1pPr>
          </a:lstStyle>
          <a:p>
            <a:pPr lvl="0"/>
            <a:r>
              <a:rPr lang="de-DE" dirty="0" err="1"/>
              <a:t>Presentation</a:t>
            </a:r>
            <a:r>
              <a:rPr lang="de-DE" dirty="0"/>
              <a:t> type ▪ </a:t>
            </a:r>
            <a:r>
              <a:rPr lang="de-DE" dirty="0" err="1"/>
              <a:t>Presentation</a:t>
            </a:r>
            <a:r>
              <a:rPr lang="de-DE" dirty="0"/>
              <a:t> title ▪ </a:t>
            </a:r>
            <a:r>
              <a:rPr lang="de-DE" dirty="0" err="1"/>
              <a:t>author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9581072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rand stat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>
            <a:extLst>
              <a:ext uri="{FF2B5EF4-FFF2-40B4-BE49-F238E27FC236}">
                <a16:creationId xmlns:a16="http://schemas.microsoft.com/office/drawing/2014/main" id="{B3A3032C-5D9E-042A-0872-BF2871D17664}"/>
              </a:ext>
            </a:extLst>
          </p:cNvPr>
          <p:cNvSpPr/>
          <p:nvPr userDrawn="1"/>
        </p:nvSpPr>
        <p:spPr bwMode="auto">
          <a:xfrm>
            <a:off x="1" y="4"/>
            <a:ext cx="10733907" cy="6711707"/>
          </a:xfrm>
          <a:prstGeom prst="rect">
            <a:avLst/>
          </a:prstGeom>
          <a:solidFill>
            <a:srgbClr val="D9222A"/>
          </a:solidFill>
          <a:ln>
            <a:noFill/>
          </a:ln>
        </p:spPr>
        <p:txBody>
          <a:bodyPr wrap="none" rtlCol="0" anchor="ctr"/>
          <a:lstStyle/>
          <a:p>
            <a:pPr algn="l"/>
            <a:endParaRPr lang="de-DE" sz="1579"/>
          </a:p>
        </p:txBody>
      </p:sp>
      <p:sp>
        <p:nvSpPr>
          <p:cNvPr id="8" name="Textplatzhalter 3">
            <a:extLst>
              <a:ext uri="{FF2B5EF4-FFF2-40B4-BE49-F238E27FC236}">
                <a16:creationId xmlns:a16="http://schemas.microsoft.com/office/drawing/2014/main" id="{EF8C1438-2757-30A1-B2A0-C5A809896B8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0" y="2491790"/>
            <a:ext cx="10691813" cy="94622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4385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de-DE" dirty="0"/>
              <a:t>„Here </a:t>
            </a:r>
            <a:r>
              <a:rPr lang="de-DE" dirty="0" err="1"/>
              <a:t>is</a:t>
            </a:r>
            <a:r>
              <a:rPr lang="de-DE" dirty="0"/>
              <a:t> a </a:t>
            </a:r>
            <a:r>
              <a:rPr lang="de-DE" dirty="0" err="1"/>
              <a:t>brand</a:t>
            </a:r>
            <a:r>
              <a:rPr lang="de-DE" dirty="0"/>
              <a:t> </a:t>
            </a:r>
            <a:r>
              <a:rPr lang="de-DE" dirty="0" err="1"/>
              <a:t>statement</a:t>
            </a:r>
            <a:r>
              <a:rPr lang="de-DE" dirty="0"/>
              <a:t>.“</a:t>
            </a:r>
          </a:p>
        </p:txBody>
      </p:sp>
      <p:sp>
        <p:nvSpPr>
          <p:cNvPr id="9" name="Textplatzhalter 5">
            <a:extLst>
              <a:ext uri="{FF2B5EF4-FFF2-40B4-BE49-F238E27FC236}">
                <a16:creationId xmlns:a16="http://schemas.microsoft.com/office/drawing/2014/main" id="{1A02BCB1-9052-7A86-E4B1-E687BB2FAF6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46885" y="6967523"/>
            <a:ext cx="4899022" cy="59215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789">
                <a:solidFill>
                  <a:srgbClr val="9BACAC"/>
                </a:solidFill>
              </a:defRPr>
            </a:lvl1pPr>
          </a:lstStyle>
          <a:p>
            <a:pPr lvl="0"/>
            <a:r>
              <a:rPr lang="de-DE" dirty="0" err="1"/>
              <a:t>Presentation</a:t>
            </a:r>
            <a:r>
              <a:rPr lang="de-DE" dirty="0"/>
              <a:t> type ▪ </a:t>
            </a:r>
            <a:r>
              <a:rPr lang="de-DE" dirty="0" err="1"/>
              <a:t>Presentation</a:t>
            </a:r>
            <a:r>
              <a:rPr lang="de-DE" dirty="0"/>
              <a:t> title ▪ </a:t>
            </a:r>
            <a:r>
              <a:rPr lang="de-DE" dirty="0" err="1"/>
              <a:t>author</a:t>
            </a:r>
            <a:endParaRPr lang="de-DE" dirty="0"/>
          </a:p>
        </p:txBody>
      </p:sp>
      <p:pic>
        <p:nvPicPr>
          <p:cNvPr id="10" name="Grafik 9">
            <a:extLst>
              <a:ext uri="{FF2B5EF4-FFF2-40B4-BE49-F238E27FC236}">
                <a16:creationId xmlns:a16="http://schemas.microsoft.com/office/drawing/2014/main" id="{791D3AB6-A772-45E4-1E02-9CFE7029ACC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98060" y="-215152"/>
            <a:ext cx="920091" cy="13492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8953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mma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platzhalter 3">
            <a:extLst>
              <a:ext uri="{FF2B5EF4-FFF2-40B4-BE49-F238E27FC236}">
                <a16:creationId xmlns:a16="http://schemas.microsoft.com/office/drawing/2014/main" id="{EF8C1438-2757-30A1-B2A0-C5A809896B8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0" y="2491788"/>
            <a:ext cx="10691813" cy="51669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193" b="1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de-DE" dirty="0"/>
              <a:t>„Main Statement“</a:t>
            </a:r>
          </a:p>
        </p:txBody>
      </p:sp>
      <p:sp>
        <p:nvSpPr>
          <p:cNvPr id="9" name="Textplatzhalter 5">
            <a:extLst>
              <a:ext uri="{FF2B5EF4-FFF2-40B4-BE49-F238E27FC236}">
                <a16:creationId xmlns:a16="http://schemas.microsoft.com/office/drawing/2014/main" id="{1A02BCB1-9052-7A86-E4B1-E687BB2FAF6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46885" y="6967523"/>
            <a:ext cx="4899022" cy="59215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789">
                <a:solidFill>
                  <a:srgbClr val="9BACAC"/>
                </a:solidFill>
              </a:defRPr>
            </a:lvl1pPr>
          </a:lstStyle>
          <a:p>
            <a:pPr lvl="0"/>
            <a:r>
              <a:rPr lang="de-DE" dirty="0" err="1"/>
              <a:t>Presentation</a:t>
            </a:r>
            <a:r>
              <a:rPr lang="de-DE" dirty="0"/>
              <a:t> type ▪ </a:t>
            </a:r>
            <a:r>
              <a:rPr lang="de-DE" dirty="0" err="1"/>
              <a:t>Presentation</a:t>
            </a:r>
            <a:r>
              <a:rPr lang="de-DE" dirty="0"/>
              <a:t> title ▪ </a:t>
            </a:r>
            <a:r>
              <a:rPr lang="de-DE" dirty="0" err="1"/>
              <a:t>author</a:t>
            </a:r>
            <a:endParaRPr lang="de-DE" dirty="0"/>
          </a:p>
        </p:txBody>
      </p:sp>
      <p:sp>
        <p:nvSpPr>
          <p:cNvPr id="6" name="Titel 1">
            <a:extLst>
              <a:ext uri="{FF2B5EF4-FFF2-40B4-BE49-F238E27FC236}">
                <a16:creationId xmlns:a16="http://schemas.microsoft.com/office/drawing/2014/main" id="{11EF310D-2DF1-3A3C-19D3-641BBF9A892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28461" y="832348"/>
            <a:ext cx="9221689" cy="427599"/>
          </a:xfrm>
          <a:prstGeom prst="rect">
            <a:avLst/>
          </a:prstGeom>
        </p:spPr>
        <p:txBody>
          <a:bodyPr/>
          <a:lstStyle>
            <a:lvl1pPr>
              <a:defRPr sz="2193" b="1">
                <a:solidFill>
                  <a:schemeClr val="accent5"/>
                </a:solidFill>
              </a:defRPr>
            </a:lvl1pPr>
          </a:lstStyle>
          <a:p>
            <a:r>
              <a:rPr lang="de-DE" dirty="0"/>
              <a:t>Summary</a:t>
            </a:r>
          </a:p>
        </p:txBody>
      </p:sp>
    </p:spTree>
    <p:extLst>
      <p:ext uri="{BB962C8B-B14F-4D97-AF65-F5344CB8AC3E}">
        <p14:creationId xmlns:p14="http://schemas.microsoft.com/office/powerpoint/2010/main" val="211574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5.xml"/><Relationship Id="rId18" Type="http://schemas.openxmlformats.org/officeDocument/2006/relationships/image" Target="../media/image1.emf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4.xml"/><Relationship Id="rId17" Type="http://schemas.openxmlformats.org/officeDocument/2006/relationships/theme" Target="../theme/theme3.xml"/><Relationship Id="rId2" Type="http://schemas.openxmlformats.org/officeDocument/2006/relationships/slideLayout" Target="../slideLayouts/slideLayout4.xml"/><Relationship Id="rId16" Type="http://schemas.openxmlformats.org/officeDocument/2006/relationships/slideLayout" Target="../slideLayouts/slideLayout18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platzhalter 4">
            <a:extLst>
              <a:ext uri="{FF2B5EF4-FFF2-40B4-BE49-F238E27FC236}">
                <a16:creationId xmlns:a16="http://schemas.microsoft.com/office/drawing/2014/main" id="{E80BAE12-697C-A6EB-A64E-1800560E38FC}"/>
              </a:ext>
            </a:extLst>
          </p:cNvPr>
          <p:cNvSpPr txBox="1">
            <a:spLocks/>
          </p:cNvSpPr>
          <p:nvPr userDrawn="1"/>
        </p:nvSpPr>
        <p:spPr bwMode="gray">
          <a:xfrm>
            <a:off x="8596596" y="7040428"/>
            <a:ext cx="1457607" cy="15272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Wingdings" pitchFamily="2" charset="2"/>
              <a:buNone/>
              <a:defRPr sz="1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77800" indent="-177800" algn="l" defTabSz="914400" rtl="0" eaLnBrk="1" latinLnBrk="0" hangingPunct="1">
              <a:spcBef>
                <a:spcPts val="600"/>
              </a:spcBef>
              <a:buFont typeface="Wingdings" pitchFamily="2" charset="2"/>
              <a:buChar char="§"/>
              <a:tabLst>
                <a:tab pos="266700" algn="l"/>
              </a:tabLst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55600" indent="-177800" algn="l" defTabSz="914400" rtl="0" eaLnBrk="1" latinLnBrk="0" hangingPunct="1">
              <a:spcBef>
                <a:spcPts val="600"/>
              </a:spcBef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41338" indent="-185738" algn="l" defTabSz="914400" rtl="0" eaLnBrk="1" latinLnBrk="0" hangingPunct="1">
              <a:spcBef>
                <a:spcPts val="600"/>
              </a:spcBef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41338" indent="-185738" algn="l" defTabSz="914400" rtl="0" eaLnBrk="1" latinLnBrk="0" hangingPunct="1">
              <a:spcBef>
                <a:spcPts val="600"/>
              </a:spcBef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541338" indent="-185738" algn="l" defTabSz="914400" rtl="0" eaLnBrk="1" latinLnBrk="0" hangingPunct="1">
              <a:spcBef>
                <a:spcPts val="600"/>
              </a:spcBef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41338" indent="-185738" algn="l" defTabSz="914400" rtl="0" eaLnBrk="1" latinLnBrk="0" hangingPunct="1">
              <a:spcBef>
                <a:spcPts val="600"/>
              </a:spcBef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41338" indent="-185738" algn="l" defTabSz="914400" rtl="0" eaLnBrk="1" latinLnBrk="0" hangingPunct="1">
              <a:spcBef>
                <a:spcPts val="600"/>
              </a:spcBef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1338" indent="-185738" algn="l" defTabSz="914400" rtl="0" eaLnBrk="1" latinLnBrk="0" hangingPunct="1">
              <a:spcBef>
                <a:spcPts val="600"/>
              </a:spcBef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66"/>
              </a:spcBef>
            </a:pPr>
            <a:r>
              <a:rPr lang="en-GB" sz="1030" b="0" i="0" dirty="0">
                <a:solidFill>
                  <a:schemeClr val="bg1"/>
                </a:solidFill>
                <a:latin typeface="HelveticaNowText Regular" panose="020B0504030202020204" pitchFamily="34" charset="77"/>
              </a:rPr>
              <a:t>always the best climate</a:t>
            </a:r>
          </a:p>
        </p:txBody>
      </p:sp>
      <p:pic>
        <p:nvPicPr>
          <p:cNvPr id="2" name="Grafik 7">
            <a:extLst>
              <a:ext uri="{FF2B5EF4-FFF2-40B4-BE49-F238E27FC236}">
                <a16:creationId xmlns:a16="http://schemas.microsoft.com/office/drawing/2014/main" id="{D8E033BC-D64A-236D-63E5-149B258F802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0891" y="-13403"/>
            <a:ext cx="1057123" cy="1057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34630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hf hdr="0" ftr="0" dt="0"/>
  <p:txStyles>
    <p:titleStyle>
      <a:lvl1pPr algn="l" defTabSz="801906" rtl="0" eaLnBrk="1" latinLnBrk="0" hangingPunct="1">
        <a:lnSpc>
          <a:spcPct val="90000"/>
        </a:lnSpc>
        <a:spcBef>
          <a:spcPct val="0"/>
        </a:spcBef>
        <a:buNone/>
        <a:defRPr sz="385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00476" indent="-200476" algn="l" defTabSz="801906" rtl="0" eaLnBrk="1" latinLnBrk="0" hangingPunct="1">
        <a:lnSpc>
          <a:spcPct val="90000"/>
        </a:lnSpc>
        <a:spcBef>
          <a:spcPts val="877"/>
        </a:spcBef>
        <a:buFont typeface="Arial" panose="020B0604020202020204" pitchFamily="34" charset="0"/>
        <a:buChar char="•"/>
        <a:defRPr sz="2456" kern="1200">
          <a:solidFill>
            <a:schemeClr val="tx1"/>
          </a:solidFill>
          <a:latin typeface="+mn-lt"/>
          <a:ea typeface="+mn-ea"/>
          <a:cs typeface="+mn-cs"/>
        </a:defRPr>
      </a:lvl1pPr>
      <a:lvl2pPr marL="601429" indent="-200476" algn="l" defTabSz="801906" rtl="0" eaLnBrk="1" latinLnBrk="0" hangingPunct="1">
        <a:lnSpc>
          <a:spcPct val="90000"/>
        </a:lnSpc>
        <a:spcBef>
          <a:spcPts val="439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2pPr>
      <a:lvl3pPr marL="1002382" indent="-200476" algn="l" defTabSz="801906" rtl="0" eaLnBrk="1" latinLnBrk="0" hangingPunct="1">
        <a:lnSpc>
          <a:spcPct val="90000"/>
        </a:lnSpc>
        <a:spcBef>
          <a:spcPts val="439"/>
        </a:spcBef>
        <a:buFont typeface="Arial" panose="020B0604020202020204" pitchFamily="34" charset="0"/>
        <a:buChar char="•"/>
        <a:defRPr sz="1754" kern="1200">
          <a:solidFill>
            <a:schemeClr val="tx1"/>
          </a:solidFill>
          <a:latin typeface="+mn-lt"/>
          <a:ea typeface="+mn-ea"/>
          <a:cs typeface="+mn-cs"/>
        </a:defRPr>
      </a:lvl3pPr>
      <a:lvl4pPr marL="1403335" indent="-200476" algn="l" defTabSz="801906" rtl="0" eaLnBrk="1" latinLnBrk="0" hangingPunct="1">
        <a:lnSpc>
          <a:spcPct val="90000"/>
        </a:lnSpc>
        <a:spcBef>
          <a:spcPts val="439"/>
        </a:spcBef>
        <a:buFont typeface="Arial" panose="020B0604020202020204" pitchFamily="34" charset="0"/>
        <a:buChar char="•"/>
        <a:defRPr sz="1579" kern="1200">
          <a:solidFill>
            <a:schemeClr val="tx1"/>
          </a:solidFill>
          <a:latin typeface="+mn-lt"/>
          <a:ea typeface="+mn-ea"/>
          <a:cs typeface="+mn-cs"/>
        </a:defRPr>
      </a:lvl4pPr>
      <a:lvl5pPr marL="1804288" indent="-200476" algn="l" defTabSz="801906" rtl="0" eaLnBrk="1" latinLnBrk="0" hangingPunct="1">
        <a:lnSpc>
          <a:spcPct val="90000"/>
        </a:lnSpc>
        <a:spcBef>
          <a:spcPts val="439"/>
        </a:spcBef>
        <a:buFont typeface="Arial" panose="020B0604020202020204" pitchFamily="34" charset="0"/>
        <a:buChar char="•"/>
        <a:defRPr sz="1579" kern="1200">
          <a:solidFill>
            <a:schemeClr val="tx1"/>
          </a:solidFill>
          <a:latin typeface="+mn-lt"/>
          <a:ea typeface="+mn-ea"/>
          <a:cs typeface="+mn-cs"/>
        </a:defRPr>
      </a:lvl5pPr>
      <a:lvl6pPr marL="2205241" indent="-200476" algn="l" defTabSz="801906" rtl="0" eaLnBrk="1" latinLnBrk="0" hangingPunct="1">
        <a:lnSpc>
          <a:spcPct val="90000"/>
        </a:lnSpc>
        <a:spcBef>
          <a:spcPts val="439"/>
        </a:spcBef>
        <a:buFont typeface="Arial" panose="020B0604020202020204" pitchFamily="34" charset="0"/>
        <a:buChar char="•"/>
        <a:defRPr sz="1579" kern="1200">
          <a:solidFill>
            <a:schemeClr val="tx1"/>
          </a:solidFill>
          <a:latin typeface="+mn-lt"/>
          <a:ea typeface="+mn-ea"/>
          <a:cs typeface="+mn-cs"/>
        </a:defRPr>
      </a:lvl6pPr>
      <a:lvl7pPr marL="2606194" indent="-200476" algn="l" defTabSz="801906" rtl="0" eaLnBrk="1" latinLnBrk="0" hangingPunct="1">
        <a:lnSpc>
          <a:spcPct val="90000"/>
        </a:lnSpc>
        <a:spcBef>
          <a:spcPts val="439"/>
        </a:spcBef>
        <a:buFont typeface="Arial" panose="020B0604020202020204" pitchFamily="34" charset="0"/>
        <a:buChar char="•"/>
        <a:defRPr sz="1579" kern="1200">
          <a:solidFill>
            <a:schemeClr val="tx1"/>
          </a:solidFill>
          <a:latin typeface="+mn-lt"/>
          <a:ea typeface="+mn-ea"/>
          <a:cs typeface="+mn-cs"/>
        </a:defRPr>
      </a:lvl7pPr>
      <a:lvl8pPr marL="3007147" indent="-200476" algn="l" defTabSz="801906" rtl="0" eaLnBrk="1" latinLnBrk="0" hangingPunct="1">
        <a:lnSpc>
          <a:spcPct val="90000"/>
        </a:lnSpc>
        <a:spcBef>
          <a:spcPts val="439"/>
        </a:spcBef>
        <a:buFont typeface="Arial" panose="020B0604020202020204" pitchFamily="34" charset="0"/>
        <a:buChar char="•"/>
        <a:defRPr sz="1579" kern="1200">
          <a:solidFill>
            <a:schemeClr val="tx1"/>
          </a:solidFill>
          <a:latin typeface="+mn-lt"/>
          <a:ea typeface="+mn-ea"/>
          <a:cs typeface="+mn-cs"/>
        </a:defRPr>
      </a:lvl8pPr>
      <a:lvl9pPr marL="3408100" indent="-200476" algn="l" defTabSz="801906" rtl="0" eaLnBrk="1" latinLnBrk="0" hangingPunct="1">
        <a:lnSpc>
          <a:spcPct val="90000"/>
        </a:lnSpc>
        <a:spcBef>
          <a:spcPts val="439"/>
        </a:spcBef>
        <a:buFont typeface="Arial" panose="020B0604020202020204" pitchFamily="34" charset="0"/>
        <a:buChar char="•"/>
        <a:defRPr sz="157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801906" rtl="0" eaLnBrk="1" latinLnBrk="0" hangingPunct="1">
        <a:defRPr sz="1579" kern="1200">
          <a:solidFill>
            <a:schemeClr val="tx1"/>
          </a:solidFill>
          <a:latin typeface="+mn-lt"/>
          <a:ea typeface="+mn-ea"/>
          <a:cs typeface="+mn-cs"/>
        </a:defRPr>
      </a:lvl1pPr>
      <a:lvl2pPr marL="400953" algn="l" defTabSz="801906" rtl="0" eaLnBrk="1" latinLnBrk="0" hangingPunct="1">
        <a:defRPr sz="1579" kern="1200">
          <a:solidFill>
            <a:schemeClr val="tx1"/>
          </a:solidFill>
          <a:latin typeface="+mn-lt"/>
          <a:ea typeface="+mn-ea"/>
          <a:cs typeface="+mn-cs"/>
        </a:defRPr>
      </a:lvl2pPr>
      <a:lvl3pPr marL="801906" algn="l" defTabSz="801906" rtl="0" eaLnBrk="1" latinLnBrk="0" hangingPunct="1">
        <a:defRPr sz="1579" kern="1200">
          <a:solidFill>
            <a:schemeClr val="tx1"/>
          </a:solidFill>
          <a:latin typeface="+mn-lt"/>
          <a:ea typeface="+mn-ea"/>
          <a:cs typeface="+mn-cs"/>
        </a:defRPr>
      </a:lvl3pPr>
      <a:lvl4pPr marL="1202859" algn="l" defTabSz="801906" rtl="0" eaLnBrk="1" latinLnBrk="0" hangingPunct="1">
        <a:defRPr sz="1579" kern="1200">
          <a:solidFill>
            <a:schemeClr val="tx1"/>
          </a:solidFill>
          <a:latin typeface="+mn-lt"/>
          <a:ea typeface="+mn-ea"/>
          <a:cs typeface="+mn-cs"/>
        </a:defRPr>
      </a:lvl4pPr>
      <a:lvl5pPr marL="1603812" algn="l" defTabSz="801906" rtl="0" eaLnBrk="1" latinLnBrk="0" hangingPunct="1">
        <a:defRPr sz="1579" kern="1200">
          <a:solidFill>
            <a:schemeClr val="tx1"/>
          </a:solidFill>
          <a:latin typeface="+mn-lt"/>
          <a:ea typeface="+mn-ea"/>
          <a:cs typeface="+mn-cs"/>
        </a:defRPr>
      </a:lvl5pPr>
      <a:lvl6pPr marL="2004765" algn="l" defTabSz="801906" rtl="0" eaLnBrk="1" latinLnBrk="0" hangingPunct="1">
        <a:defRPr sz="1579" kern="1200">
          <a:solidFill>
            <a:schemeClr val="tx1"/>
          </a:solidFill>
          <a:latin typeface="+mn-lt"/>
          <a:ea typeface="+mn-ea"/>
          <a:cs typeface="+mn-cs"/>
        </a:defRPr>
      </a:lvl6pPr>
      <a:lvl7pPr marL="2405718" algn="l" defTabSz="801906" rtl="0" eaLnBrk="1" latinLnBrk="0" hangingPunct="1">
        <a:defRPr sz="1579" kern="1200">
          <a:solidFill>
            <a:schemeClr val="tx1"/>
          </a:solidFill>
          <a:latin typeface="+mn-lt"/>
          <a:ea typeface="+mn-ea"/>
          <a:cs typeface="+mn-cs"/>
        </a:defRPr>
      </a:lvl7pPr>
      <a:lvl8pPr marL="2806671" algn="l" defTabSz="801906" rtl="0" eaLnBrk="1" latinLnBrk="0" hangingPunct="1">
        <a:defRPr sz="1579" kern="1200">
          <a:solidFill>
            <a:schemeClr val="tx1"/>
          </a:solidFill>
          <a:latin typeface="+mn-lt"/>
          <a:ea typeface="+mn-ea"/>
          <a:cs typeface="+mn-cs"/>
        </a:defRPr>
      </a:lvl8pPr>
      <a:lvl9pPr marL="3207624" algn="l" defTabSz="801906" rtl="0" eaLnBrk="1" latinLnBrk="0" hangingPunct="1">
        <a:defRPr sz="157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81" userDrawn="1">
          <p15:clr>
            <a:srgbClr val="F26B43"/>
          </p15:clr>
        </p15:guide>
        <p15:guide id="2" pos="6407" userDrawn="1">
          <p15:clr>
            <a:srgbClr val="F26B43"/>
          </p15:clr>
        </p15:guide>
        <p15:guide id="3" pos="328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platzhalter 4">
            <a:extLst>
              <a:ext uri="{FF2B5EF4-FFF2-40B4-BE49-F238E27FC236}">
                <a16:creationId xmlns:a16="http://schemas.microsoft.com/office/drawing/2014/main" id="{754515B2-2A7D-F656-7D94-263C6E69AD48}"/>
              </a:ext>
            </a:extLst>
          </p:cNvPr>
          <p:cNvSpPr txBox="1">
            <a:spLocks/>
          </p:cNvSpPr>
          <p:nvPr userDrawn="1"/>
        </p:nvSpPr>
        <p:spPr bwMode="gray">
          <a:xfrm>
            <a:off x="8770685" y="7009592"/>
            <a:ext cx="1457607" cy="15272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Wingdings" pitchFamily="2" charset="2"/>
              <a:buNone/>
              <a:defRPr sz="1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77800" indent="-177800" algn="l" defTabSz="914400" rtl="0" eaLnBrk="1" latinLnBrk="0" hangingPunct="1">
              <a:spcBef>
                <a:spcPts val="600"/>
              </a:spcBef>
              <a:buFont typeface="Wingdings" pitchFamily="2" charset="2"/>
              <a:buChar char="§"/>
              <a:tabLst>
                <a:tab pos="266700" algn="l"/>
              </a:tabLst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55600" indent="-177800" algn="l" defTabSz="914400" rtl="0" eaLnBrk="1" latinLnBrk="0" hangingPunct="1">
              <a:spcBef>
                <a:spcPts val="600"/>
              </a:spcBef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41338" indent="-185738" algn="l" defTabSz="914400" rtl="0" eaLnBrk="1" latinLnBrk="0" hangingPunct="1">
              <a:spcBef>
                <a:spcPts val="600"/>
              </a:spcBef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41338" indent="-185738" algn="l" defTabSz="914400" rtl="0" eaLnBrk="1" latinLnBrk="0" hangingPunct="1">
              <a:spcBef>
                <a:spcPts val="600"/>
              </a:spcBef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541338" indent="-185738" algn="l" defTabSz="914400" rtl="0" eaLnBrk="1" latinLnBrk="0" hangingPunct="1">
              <a:spcBef>
                <a:spcPts val="600"/>
              </a:spcBef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41338" indent="-185738" algn="l" defTabSz="914400" rtl="0" eaLnBrk="1" latinLnBrk="0" hangingPunct="1">
              <a:spcBef>
                <a:spcPts val="600"/>
              </a:spcBef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41338" indent="-185738" algn="l" defTabSz="914400" rtl="0" eaLnBrk="1" latinLnBrk="0" hangingPunct="1">
              <a:spcBef>
                <a:spcPts val="600"/>
              </a:spcBef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1338" indent="-185738" algn="l" defTabSz="914400" rtl="0" eaLnBrk="1" latinLnBrk="0" hangingPunct="1">
              <a:spcBef>
                <a:spcPts val="600"/>
              </a:spcBef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spcBef>
                <a:spcPts val="66"/>
              </a:spcBef>
            </a:pPr>
            <a:r>
              <a:rPr lang="en-GB" sz="1030" b="1" i="0" dirty="0">
                <a:solidFill>
                  <a:srgbClr val="003E40"/>
                </a:solidFill>
                <a:latin typeface="HelveticaNowText Bold" panose="020B0504030202020204" pitchFamily="34" charset="77"/>
                <a:cs typeface="HelveticaNowText Bold" panose="020B0504030202020204" pitchFamily="34" charset="77"/>
              </a:rPr>
              <a:t>always the best climate</a:t>
            </a:r>
          </a:p>
        </p:txBody>
      </p:sp>
      <p:pic>
        <p:nvPicPr>
          <p:cNvPr id="3" name="Grafik 7">
            <a:extLst>
              <a:ext uri="{FF2B5EF4-FFF2-40B4-BE49-F238E27FC236}">
                <a16:creationId xmlns:a16="http://schemas.microsoft.com/office/drawing/2014/main" id="{3A4F919D-D9CA-710B-7F94-1FDFE2D72F56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0891" y="-13403"/>
            <a:ext cx="1057123" cy="1057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79746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</p:sldLayoutIdLst>
  <p:hf hdr="0" ftr="0" dt="0"/>
  <p:txStyles>
    <p:titleStyle>
      <a:lvl1pPr algn="l" defTabSz="801906" rtl="0" eaLnBrk="1" latinLnBrk="0" hangingPunct="1">
        <a:lnSpc>
          <a:spcPct val="90000"/>
        </a:lnSpc>
        <a:spcBef>
          <a:spcPct val="0"/>
        </a:spcBef>
        <a:buNone/>
        <a:defRPr sz="385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00476" indent="-200476" algn="l" defTabSz="801906" rtl="0" eaLnBrk="1" latinLnBrk="0" hangingPunct="1">
        <a:lnSpc>
          <a:spcPct val="90000"/>
        </a:lnSpc>
        <a:spcBef>
          <a:spcPts val="877"/>
        </a:spcBef>
        <a:buFont typeface="Arial" panose="020B0604020202020204" pitchFamily="34" charset="0"/>
        <a:buChar char="•"/>
        <a:defRPr sz="2456" kern="1200">
          <a:solidFill>
            <a:schemeClr val="tx1"/>
          </a:solidFill>
          <a:latin typeface="+mn-lt"/>
          <a:ea typeface="+mn-ea"/>
          <a:cs typeface="+mn-cs"/>
        </a:defRPr>
      </a:lvl1pPr>
      <a:lvl2pPr marL="601429" indent="-200476" algn="l" defTabSz="801906" rtl="0" eaLnBrk="1" latinLnBrk="0" hangingPunct="1">
        <a:lnSpc>
          <a:spcPct val="90000"/>
        </a:lnSpc>
        <a:spcBef>
          <a:spcPts val="439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2pPr>
      <a:lvl3pPr marL="1002382" indent="-200476" algn="l" defTabSz="801906" rtl="0" eaLnBrk="1" latinLnBrk="0" hangingPunct="1">
        <a:lnSpc>
          <a:spcPct val="90000"/>
        </a:lnSpc>
        <a:spcBef>
          <a:spcPts val="439"/>
        </a:spcBef>
        <a:buFont typeface="Arial" panose="020B0604020202020204" pitchFamily="34" charset="0"/>
        <a:buChar char="•"/>
        <a:defRPr sz="1754" kern="1200">
          <a:solidFill>
            <a:schemeClr val="tx1"/>
          </a:solidFill>
          <a:latin typeface="+mn-lt"/>
          <a:ea typeface="+mn-ea"/>
          <a:cs typeface="+mn-cs"/>
        </a:defRPr>
      </a:lvl3pPr>
      <a:lvl4pPr marL="1403335" indent="-200476" algn="l" defTabSz="801906" rtl="0" eaLnBrk="1" latinLnBrk="0" hangingPunct="1">
        <a:lnSpc>
          <a:spcPct val="90000"/>
        </a:lnSpc>
        <a:spcBef>
          <a:spcPts val="439"/>
        </a:spcBef>
        <a:buFont typeface="Arial" panose="020B0604020202020204" pitchFamily="34" charset="0"/>
        <a:buChar char="•"/>
        <a:defRPr sz="1579" kern="1200">
          <a:solidFill>
            <a:schemeClr val="tx1"/>
          </a:solidFill>
          <a:latin typeface="+mn-lt"/>
          <a:ea typeface="+mn-ea"/>
          <a:cs typeface="+mn-cs"/>
        </a:defRPr>
      </a:lvl4pPr>
      <a:lvl5pPr marL="1804288" indent="-200476" algn="l" defTabSz="801906" rtl="0" eaLnBrk="1" latinLnBrk="0" hangingPunct="1">
        <a:lnSpc>
          <a:spcPct val="90000"/>
        </a:lnSpc>
        <a:spcBef>
          <a:spcPts val="439"/>
        </a:spcBef>
        <a:buFont typeface="Arial" panose="020B0604020202020204" pitchFamily="34" charset="0"/>
        <a:buChar char="•"/>
        <a:defRPr sz="1579" kern="1200">
          <a:solidFill>
            <a:schemeClr val="tx1"/>
          </a:solidFill>
          <a:latin typeface="+mn-lt"/>
          <a:ea typeface="+mn-ea"/>
          <a:cs typeface="+mn-cs"/>
        </a:defRPr>
      </a:lvl5pPr>
      <a:lvl6pPr marL="2205241" indent="-200476" algn="l" defTabSz="801906" rtl="0" eaLnBrk="1" latinLnBrk="0" hangingPunct="1">
        <a:lnSpc>
          <a:spcPct val="90000"/>
        </a:lnSpc>
        <a:spcBef>
          <a:spcPts val="439"/>
        </a:spcBef>
        <a:buFont typeface="Arial" panose="020B0604020202020204" pitchFamily="34" charset="0"/>
        <a:buChar char="•"/>
        <a:defRPr sz="1579" kern="1200">
          <a:solidFill>
            <a:schemeClr val="tx1"/>
          </a:solidFill>
          <a:latin typeface="+mn-lt"/>
          <a:ea typeface="+mn-ea"/>
          <a:cs typeface="+mn-cs"/>
        </a:defRPr>
      </a:lvl6pPr>
      <a:lvl7pPr marL="2606194" indent="-200476" algn="l" defTabSz="801906" rtl="0" eaLnBrk="1" latinLnBrk="0" hangingPunct="1">
        <a:lnSpc>
          <a:spcPct val="90000"/>
        </a:lnSpc>
        <a:spcBef>
          <a:spcPts val="439"/>
        </a:spcBef>
        <a:buFont typeface="Arial" panose="020B0604020202020204" pitchFamily="34" charset="0"/>
        <a:buChar char="•"/>
        <a:defRPr sz="1579" kern="1200">
          <a:solidFill>
            <a:schemeClr val="tx1"/>
          </a:solidFill>
          <a:latin typeface="+mn-lt"/>
          <a:ea typeface="+mn-ea"/>
          <a:cs typeface="+mn-cs"/>
        </a:defRPr>
      </a:lvl7pPr>
      <a:lvl8pPr marL="3007147" indent="-200476" algn="l" defTabSz="801906" rtl="0" eaLnBrk="1" latinLnBrk="0" hangingPunct="1">
        <a:lnSpc>
          <a:spcPct val="90000"/>
        </a:lnSpc>
        <a:spcBef>
          <a:spcPts val="439"/>
        </a:spcBef>
        <a:buFont typeface="Arial" panose="020B0604020202020204" pitchFamily="34" charset="0"/>
        <a:buChar char="•"/>
        <a:defRPr sz="1579" kern="1200">
          <a:solidFill>
            <a:schemeClr val="tx1"/>
          </a:solidFill>
          <a:latin typeface="+mn-lt"/>
          <a:ea typeface="+mn-ea"/>
          <a:cs typeface="+mn-cs"/>
        </a:defRPr>
      </a:lvl8pPr>
      <a:lvl9pPr marL="3408100" indent="-200476" algn="l" defTabSz="801906" rtl="0" eaLnBrk="1" latinLnBrk="0" hangingPunct="1">
        <a:lnSpc>
          <a:spcPct val="90000"/>
        </a:lnSpc>
        <a:spcBef>
          <a:spcPts val="439"/>
        </a:spcBef>
        <a:buFont typeface="Arial" panose="020B0604020202020204" pitchFamily="34" charset="0"/>
        <a:buChar char="•"/>
        <a:defRPr sz="157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801906" rtl="0" eaLnBrk="1" latinLnBrk="0" hangingPunct="1">
        <a:defRPr sz="1579" kern="1200">
          <a:solidFill>
            <a:schemeClr val="tx1"/>
          </a:solidFill>
          <a:latin typeface="+mn-lt"/>
          <a:ea typeface="+mn-ea"/>
          <a:cs typeface="+mn-cs"/>
        </a:defRPr>
      </a:lvl1pPr>
      <a:lvl2pPr marL="400953" algn="l" defTabSz="801906" rtl="0" eaLnBrk="1" latinLnBrk="0" hangingPunct="1">
        <a:defRPr sz="1579" kern="1200">
          <a:solidFill>
            <a:schemeClr val="tx1"/>
          </a:solidFill>
          <a:latin typeface="+mn-lt"/>
          <a:ea typeface="+mn-ea"/>
          <a:cs typeface="+mn-cs"/>
        </a:defRPr>
      </a:lvl2pPr>
      <a:lvl3pPr marL="801906" algn="l" defTabSz="801906" rtl="0" eaLnBrk="1" latinLnBrk="0" hangingPunct="1">
        <a:defRPr sz="1579" kern="1200">
          <a:solidFill>
            <a:schemeClr val="tx1"/>
          </a:solidFill>
          <a:latin typeface="+mn-lt"/>
          <a:ea typeface="+mn-ea"/>
          <a:cs typeface="+mn-cs"/>
        </a:defRPr>
      </a:lvl3pPr>
      <a:lvl4pPr marL="1202859" algn="l" defTabSz="801906" rtl="0" eaLnBrk="1" latinLnBrk="0" hangingPunct="1">
        <a:defRPr sz="1579" kern="1200">
          <a:solidFill>
            <a:schemeClr val="tx1"/>
          </a:solidFill>
          <a:latin typeface="+mn-lt"/>
          <a:ea typeface="+mn-ea"/>
          <a:cs typeface="+mn-cs"/>
        </a:defRPr>
      </a:lvl4pPr>
      <a:lvl5pPr marL="1603812" algn="l" defTabSz="801906" rtl="0" eaLnBrk="1" latinLnBrk="0" hangingPunct="1">
        <a:defRPr sz="1579" kern="1200">
          <a:solidFill>
            <a:schemeClr val="tx1"/>
          </a:solidFill>
          <a:latin typeface="+mn-lt"/>
          <a:ea typeface="+mn-ea"/>
          <a:cs typeface="+mn-cs"/>
        </a:defRPr>
      </a:lvl5pPr>
      <a:lvl6pPr marL="2004765" algn="l" defTabSz="801906" rtl="0" eaLnBrk="1" latinLnBrk="0" hangingPunct="1">
        <a:defRPr sz="1579" kern="1200">
          <a:solidFill>
            <a:schemeClr val="tx1"/>
          </a:solidFill>
          <a:latin typeface="+mn-lt"/>
          <a:ea typeface="+mn-ea"/>
          <a:cs typeface="+mn-cs"/>
        </a:defRPr>
      </a:lvl6pPr>
      <a:lvl7pPr marL="2405718" algn="l" defTabSz="801906" rtl="0" eaLnBrk="1" latinLnBrk="0" hangingPunct="1">
        <a:defRPr sz="1579" kern="1200">
          <a:solidFill>
            <a:schemeClr val="tx1"/>
          </a:solidFill>
          <a:latin typeface="+mn-lt"/>
          <a:ea typeface="+mn-ea"/>
          <a:cs typeface="+mn-cs"/>
        </a:defRPr>
      </a:lvl7pPr>
      <a:lvl8pPr marL="2806671" algn="l" defTabSz="801906" rtl="0" eaLnBrk="1" latinLnBrk="0" hangingPunct="1">
        <a:defRPr sz="1579" kern="1200">
          <a:solidFill>
            <a:schemeClr val="tx1"/>
          </a:solidFill>
          <a:latin typeface="+mn-lt"/>
          <a:ea typeface="+mn-ea"/>
          <a:cs typeface="+mn-cs"/>
        </a:defRPr>
      </a:lvl8pPr>
      <a:lvl9pPr marL="3207624" algn="l" defTabSz="801906" rtl="0" eaLnBrk="1" latinLnBrk="0" hangingPunct="1">
        <a:defRPr sz="157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4513" userDrawn="1">
          <p15:clr>
            <a:srgbClr val="F26B43"/>
          </p15:clr>
        </p15:guide>
        <p15:guide id="2" pos="3367" userDrawn="1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>
            <a:extLst>
              <a:ext uri="{FF2B5EF4-FFF2-40B4-BE49-F238E27FC236}">
                <a16:creationId xmlns:a16="http://schemas.microsoft.com/office/drawing/2014/main" id="{6EBEFDBC-37BE-FF97-E451-2D024151D4A3}"/>
              </a:ext>
            </a:extLst>
          </p:cNvPr>
          <p:cNvSpPr/>
          <p:nvPr userDrawn="1"/>
        </p:nvSpPr>
        <p:spPr bwMode="auto">
          <a:xfrm>
            <a:off x="1" y="6686643"/>
            <a:ext cx="10733907" cy="873033"/>
          </a:xfrm>
          <a:prstGeom prst="rect">
            <a:avLst/>
          </a:prstGeom>
          <a:solidFill>
            <a:srgbClr val="003E40"/>
          </a:solidFill>
          <a:ln>
            <a:noFill/>
          </a:ln>
        </p:spPr>
        <p:txBody>
          <a:bodyPr wrap="none" rtlCol="0" anchor="ctr"/>
          <a:lstStyle/>
          <a:p>
            <a:pPr algn="l"/>
            <a:endParaRPr lang="de-DE" sz="1579"/>
          </a:p>
        </p:txBody>
      </p:sp>
      <p:sp>
        <p:nvSpPr>
          <p:cNvPr id="9" name="Textplatzhalter 4">
            <a:extLst>
              <a:ext uri="{FF2B5EF4-FFF2-40B4-BE49-F238E27FC236}">
                <a16:creationId xmlns:a16="http://schemas.microsoft.com/office/drawing/2014/main" id="{148FC63A-9859-4F1F-E221-5E1780CA8811}"/>
              </a:ext>
            </a:extLst>
          </p:cNvPr>
          <p:cNvSpPr txBox="1">
            <a:spLocks/>
          </p:cNvSpPr>
          <p:nvPr userDrawn="1"/>
        </p:nvSpPr>
        <p:spPr bwMode="gray">
          <a:xfrm>
            <a:off x="8770685" y="6971492"/>
            <a:ext cx="1457607" cy="15272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Wingdings" pitchFamily="2" charset="2"/>
              <a:buNone/>
              <a:defRPr sz="1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77800" indent="-177800" algn="l" defTabSz="914400" rtl="0" eaLnBrk="1" latinLnBrk="0" hangingPunct="1">
              <a:spcBef>
                <a:spcPts val="600"/>
              </a:spcBef>
              <a:buFont typeface="Wingdings" pitchFamily="2" charset="2"/>
              <a:buChar char="§"/>
              <a:tabLst>
                <a:tab pos="266700" algn="l"/>
              </a:tabLst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55600" indent="-177800" algn="l" defTabSz="914400" rtl="0" eaLnBrk="1" latinLnBrk="0" hangingPunct="1">
              <a:spcBef>
                <a:spcPts val="600"/>
              </a:spcBef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41338" indent="-185738" algn="l" defTabSz="914400" rtl="0" eaLnBrk="1" latinLnBrk="0" hangingPunct="1">
              <a:spcBef>
                <a:spcPts val="600"/>
              </a:spcBef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41338" indent="-185738" algn="l" defTabSz="914400" rtl="0" eaLnBrk="1" latinLnBrk="0" hangingPunct="1">
              <a:spcBef>
                <a:spcPts val="600"/>
              </a:spcBef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541338" indent="-185738" algn="l" defTabSz="914400" rtl="0" eaLnBrk="1" latinLnBrk="0" hangingPunct="1">
              <a:spcBef>
                <a:spcPts val="600"/>
              </a:spcBef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41338" indent="-185738" algn="l" defTabSz="914400" rtl="0" eaLnBrk="1" latinLnBrk="0" hangingPunct="1">
              <a:spcBef>
                <a:spcPts val="600"/>
              </a:spcBef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41338" indent="-185738" algn="l" defTabSz="914400" rtl="0" eaLnBrk="1" latinLnBrk="0" hangingPunct="1">
              <a:spcBef>
                <a:spcPts val="600"/>
              </a:spcBef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1338" indent="-185738" algn="l" defTabSz="914400" rtl="0" eaLnBrk="1" latinLnBrk="0" hangingPunct="1">
              <a:spcBef>
                <a:spcPts val="600"/>
              </a:spcBef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spcBef>
                <a:spcPts val="66"/>
              </a:spcBef>
            </a:pPr>
            <a:r>
              <a:rPr lang="en-GB" sz="1030" b="1" i="0" dirty="0">
                <a:solidFill>
                  <a:schemeClr val="bg1"/>
                </a:solidFill>
                <a:latin typeface="HelveticaNowText Bold" panose="020B0504030202020204" pitchFamily="34" charset="77"/>
                <a:cs typeface="HelveticaNowText Bold" panose="020B0504030202020204" pitchFamily="34" charset="77"/>
              </a:rPr>
              <a:t>always the best climate  </a:t>
            </a:r>
          </a:p>
        </p:txBody>
      </p:sp>
      <p:sp>
        <p:nvSpPr>
          <p:cNvPr id="10" name="Textplatzhalter 5">
            <a:extLst>
              <a:ext uri="{FF2B5EF4-FFF2-40B4-BE49-F238E27FC236}">
                <a16:creationId xmlns:a16="http://schemas.microsoft.com/office/drawing/2014/main" id="{FCCC79D3-11AB-9294-C53F-1B58EB81A409}"/>
              </a:ext>
            </a:extLst>
          </p:cNvPr>
          <p:cNvSpPr txBox="1">
            <a:spLocks/>
          </p:cNvSpPr>
          <p:nvPr userDrawn="1"/>
        </p:nvSpPr>
        <p:spPr>
          <a:xfrm>
            <a:off x="101120" y="6967523"/>
            <a:ext cx="465353" cy="592154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900" kern="1200">
                <a:solidFill>
                  <a:srgbClr val="9BACAC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48CEC5E5-CAA0-6F4A-BB59-FB67486F6AF2}" type="slidenum">
              <a:rPr lang="de-DE" sz="789" smtClean="0"/>
              <a:t>‹N°›</a:t>
            </a:fld>
            <a:endParaRPr lang="de-DE" sz="789" dirty="0"/>
          </a:p>
        </p:txBody>
      </p:sp>
      <p:pic>
        <p:nvPicPr>
          <p:cNvPr id="2" name="Grafik 7">
            <a:extLst>
              <a:ext uri="{FF2B5EF4-FFF2-40B4-BE49-F238E27FC236}">
                <a16:creationId xmlns:a16="http://schemas.microsoft.com/office/drawing/2014/main" id="{0233D0D5-A99F-7DAE-C4F4-788F2F658BE2}"/>
              </a:ext>
            </a:extLst>
          </p:cNvPr>
          <p:cNvPicPr>
            <a:picLocks noChangeAspect="1"/>
          </p:cNvPicPr>
          <p:nvPr userDrawn="1"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0891" y="-13403"/>
            <a:ext cx="1057123" cy="1057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19015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90" r:id="rId2"/>
    <p:sldLayoutId id="2147483691" r:id="rId3"/>
    <p:sldLayoutId id="2147483666" r:id="rId4"/>
    <p:sldLayoutId id="2147483672" r:id="rId5"/>
    <p:sldLayoutId id="2147483674" r:id="rId6"/>
    <p:sldLayoutId id="2147483689" r:id="rId7"/>
    <p:sldLayoutId id="2147483681" r:id="rId8"/>
    <p:sldLayoutId id="2147483686" r:id="rId9"/>
    <p:sldLayoutId id="2147483676" r:id="rId10"/>
    <p:sldLayoutId id="2147483675" r:id="rId11"/>
    <p:sldLayoutId id="2147483677" r:id="rId12"/>
    <p:sldLayoutId id="2147483679" r:id="rId13"/>
    <p:sldLayoutId id="2147483683" r:id="rId14"/>
    <p:sldLayoutId id="2147483688" r:id="rId15"/>
    <p:sldLayoutId id="2147483692" r:id="rId16"/>
  </p:sldLayoutIdLst>
  <p:hf hdr="0" ftr="0" dt="0"/>
  <p:txStyles>
    <p:titleStyle>
      <a:lvl1pPr algn="l" defTabSz="801906" rtl="0" eaLnBrk="1" latinLnBrk="0" hangingPunct="1">
        <a:lnSpc>
          <a:spcPct val="90000"/>
        </a:lnSpc>
        <a:spcBef>
          <a:spcPct val="0"/>
        </a:spcBef>
        <a:buNone/>
        <a:defRPr sz="385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00476" indent="-200476" algn="l" defTabSz="801906" rtl="0" eaLnBrk="1" latinLnBrk="0" hangingPunct="1">
        <a:lnSpc>
          <a:spcPct val="90000"/>
        </a:lnSpc>
        <a:spcBef>
          <a:spcPts val="877"/>
        </a:spcBef>
        <a:buFont typeface="Arial" panose="020B0604020202020204" pitchFamily="34" charset="0"/>
        <a:buChar char="•"/>
        <a:defRPr sz="2456" kern="1200">
          <a:solidFill>
            <a:schemeClr val="tx1"/>
          </a:solidFill>
          <a:latin typeface="+mn-lt"/>
          <a:ea typeface="+mn-ea"/>
          <a:cs typeface="+mn-cs"/>
        </a:defRPr>
      </a:lvl1pPr>
      <a:lvl2pPr marL="601429" indent="-200476" algn="l" defTabSz="801906" rtl="0" eaLnBrk="1" latinLnBrk="0" hangingPunct="1">
        <a:lnSpc>
          <a:spcPct val="90000"/>
        </a:lnSpc>
        <a:spcBef>
          <a:spcPts val="439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2pPr>
      <a:lvl3pPr marL="1002382" indent="-200476" algn="l" defTabSz="801906" rtl="0" eaLnBrk="1" latinLnBrk="0" hangingPunct="1">
        <a:lnSpc>
          <a:spcPct val="90000"/>
        </a:lnSpc>
        <a:spcBef>
          <a:spcPts val="439"/>
        </a:spcBef>
        <a:buFont typeface="Arial" panose="020B0604020202020204" pitchFamily="34" charset="0"/>
        <a:buChar char="•"/>
        <a:defRPr sz="1754" kern="1200">
          <a:solidFill>
            <a:schemeClr val="tx1"/>
          </a:solidFill>
          <a:latin typeface="+mn-lt"/>
          <a:ea typeface="+mn-ea"/>
          <a:cs typeface="+mn-cs"/>
        </a:defRPr>
      </a:lvl3pPr>
      <a:lvl4pPr marL="1403335" indent="-200476" algn="l" defTabSz="801906" rtl="0" eaLnBrk="1" latinLnBrk="0" hangingPunct="1">
        <a:lnSpc>
          <a:spcPct val="90000"/>
        </a:lnSpc>
        <a:spcBef>
          <a:spcPts val="439"/>
        </a:spcBef>
        <a:buFont typeface="Arial" panose="020B0604020202020204" pitchFamily="34" charset="0"/>
        <a:buChar char="•"/>
        <a:defRPr sz="1579" kern="1200">
          <a:solidFill>
            <a:schemeClr val="tx1"/>
          </a:solidFill>
          <a:latin typeface="+mn-lt"/>
          <a:ea typeface="+mn-ea"/>
          <a:cs typeface="+mn-cs"/>
        </a:defRPr>
      </a:lvl4pPr>
      <a:lvl5pPr marL="1804288" indent="-200476" algn="l" defTabSz="801906" rtl="0" eaLnBrk="1" latinLnBrk="0" hangingPunct="1">
        <a:lnSpc>
          <a:spcPct val="90000"/>
        </a:lnSpc>
        <a:spcBef>
          <a:spcPts val="439"/>
        </a:spcBef>
        <a:buFont typeface="Arial" panose="020B0604020202020204" pitchFamily="34" charset="0"/>
        <a:buChar char="•"/>
        <a:defRPr sz="1579" kern="1200">
          <a:solidFill>
            <a:schemeClr val="tx1"/>
          </a:solidFill>
          <a:latin typeface="+mn-lt"/>
          <a:ea typeface="+mn-ea"/>
          <a:cs typeface="+mn-cs"/>
        </a:defRPr>
      </a:lvl5pPr>
      <a:lvl6pPr marL="2205241" indent="-200476" algn="l" defTabSz="801906" rtl="0" eaLnBrk="1" latinLnBrk="0" hangingPunct="1">
        <a:lnSpc>
          <a:spcPct val="90000"/>
        </a:lnSpc>
        <a:spcBef>
          <a:spcPts val="439"/>
        </a:spcBef>
        <a:buFont typeface="Arial" panose="020B0604020202020204" pitchFamily="34" charset="0"/>
        <a:buChar char="•"/>
        <a:defRPr sz="1579" kern="1200">
          <a:solidFill>
            <a:schemeClr val="tx1"/>
          </a:solidFill>
          <a:latin typeface="+mn-lt"/>
          <a:ea typeface="+mn-ea"/>
          <a:cs typeface="+mn-cs"/>
        </a:defRPr>
      </a:lvl6pPr>
      <a:lvl7pPr marL="2606194" indent="-200476" algn="l" defTabSz="801906" rtl="0" eaLnBrk="1" latinLnBrk="0" hangingPunct="1">
        <a:lnSpc>
          <a:spcPct val="90000"/>
        </a:lnSpc>
        <a:spcBef>
          <a:spcPts val="439"/>
        </a:spcBef>
        <a:buFont typeface="Arial" panose="020B0604020202020204" pitchFamily="34" charset="0"/>
        <a:buChar char="•"/>
        <a:defRPr sz="1579" kern="1200">
          <a:solidFill>
            <a:schemeClr val="tx1"/>
          </a:solidFill>
          <a:latin typeface="+mn-lt"/>
          <a:ea typeface="+mn-ea"/>
          <a:cs typeface="+mn-cs"/>
        </a:defRPr>
      </a:lvl7pPr>
      <a:lvl8pPr marL="3007147" indent="-200476" algn="l" defTabSz="801906" rtl="0" eaLnBrk="1" latinLnBrk="0" hangingPunct="1">
        <a:lnSpc>
          <a:spcPct val="90000"/>
        </a:lnSpc>
        <a:spcBef>
          <a:spcPts val="439"/>
        </a:spcBef>
        <a:buFont typeface="Arial" panose="020B0604020202020204" pitchFamily="34" charset="0"/>
        <a:buChar char="•"/>
        <a:defRPr sz="1579" kern="1200">
          <a:solidFill>
            <a:schemeClr val="tx1"/>
          </a:solidFill>
          <a:latin typeface="+mn-lt"/>
          <a:ea typeface="+mn-ea"/>
          <a:cs typeface="+mn-cs"/>
        </a:defRPr>
      </a:lvl8pPr>
      <a:lvl9pPr marL="3408100" indent="-200476" algn="l" defTabSz="801906" rtl="0" eaLnBrk="1" latinLnBrk="0" hangingPunct="1">
        <a:lnSpc>
          <a:spcPct val="90000"/>
        </a:lnSpc>
        <a:spcBef>
          <a:spcPts val="439"/>
        </a:spcBef>
        <a:buFont typeface="Arial" panose="020B0604020202020204" pitchFamily="34" charset="0"/>
        <a:buChar char="•"/>
        <a:defRPr sz="157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801906" rtl="0" eaLnBrk="1" latinLnBrk="0" hangingPunct="1">
        <a:defRPr sz="1579" kern="1200">
          <a:solidFill>
            <a:schemeClr val="tx1"/>
          </a:solidFill>
          <a:latin typeface="+mn-lt"/>
          <a:ea typeface="+mn-ea"/>
          <a:cs typeface="+mn-cs"/>
        </a:defRPr>
      </a:lvl1pPr>
      <a:lvl2pPr marL="400953" algn="l" defTabSz="801906" rtl="0" eaLnBrk="1" latinLnBrk="0" hangingPunct="1">
        <a:defRPr sz="1579" kern="1200">
          <a:solidFill>
            <a:schemeClr val="tx1"/>
          </a:solidFill>
          <a:latin typeface="+mn-lt"/>
          <a:ea typeface="+mn-ea"/>
          <a:cs typeface="+mn-cs"/>
        </a:defRPr>
      </a:lvl2pPr>
      <a:lvl3pPr marL="801906" algn="l" defTabSz="801906" rtl="0" eaLnBrk="1" latinLnBrk="0" hangingPunct="1">
        <a:defRPr sz="1579" kern="1200">
          <a:solidFill>
            <a:schemeClr val="tx1"/>
          </a:solidFill>
          <a:latin typeface="+mn-lt"/>
          <a:ea typeface="+mn-ea"/>
          <a:cs typeface="+mn-cs"/>
        </a:defRPr>
      </a:lvl3pPr>
      <a:lvl4pPr marL="1202859" algn="l" defTabSz="801906" rtl="0" eaLnBrk="1" latinLnBrk="0" hangingPunct="1">
        <a:defRPr sz="1579" kern="1200">
          <a:solidFill>
            <a:schemeClr val="tx1"/>
          </a:solidFill>
          <a:latin typeface="+mn-lt"/>
          <a:ea typeface="+mn-ea"/>
          <a:cs typeface="+mn-cs"/>
        </a:defRPr>
      </a:lvl4pPr>
      <a:lvl5pPr marL="1603812" algn="l" defTabSz="801906" rtl="0" eaLnBrk="1" latinLnBrk="0" hangingPunct="1">
        <a:defRPr sz="1579" kern="1200">
          <a:solidFill>
            <a:schemeClr val="tx1"/>
          </a:solidFill>
          <a:latin typeface="+mn-lt"/>
          <a:ea typeface="+mn-ea"/>
          <a:cs typeface="+mn-cs"/>
        </a:defRPr>
      </a:lvl5pPr>
      <a:lvl6pPr marL="2004765" algn="l" defTabSz="801906" rtl="0" eaLnBrk="1" latinLnBrk="0" hangingPunct="1">
        <a:defRPr sz="1579" kern="1200">
          <a:solidFill>
            <a:schemeClr val="tx1"/>
          </a:solidFill>
          <a:latin typeface="+mn-lt"/>
          <a:ea typeface="+mn-ea"/>
          <a:cs typeface="+mn-cs"/>
        </a:defRPr>
      </a:lvl6pPr>
      <a:lvl7pPr marL="2405718" algn="l" defTabSz="801906" rtl="0" eaLnBrk="1" latinLnBrk="0" hangingPunct="1">
        <a:defRPr sz="1579" kern="1200">
          <a:solidFill>
            <a:schemeClr val="tx1"/>
          </a:solidFill>
          <a:latin typeface="+mn-lt"/>
          <a:ea typeface="+mn-ea"/>
          <a:cs typeface="+mn-cs"/>
        </a:defRPr>
      </a:lvl7pPr>
      <a:lvl8pPr marL="2806671" algn="l" defTabSz="801906" rtl="0" eaLnBrk="1" latinLnBrk="0" hangingPunct="1">
        <a:defRPr sz="1579" kern="1200">
          <a:solidFill>
            <a:schemeClr val="tx1"/>
          </a:solidFill>
          <a:latin typeface="+mn-lt"/>
          <a:ea typeface="+mn-ea"/>
          <a:cs typeface="+mn-cs"/>
        </a:defRPr>
      </a:lvl8pPr>
      <a:lvl9pPr marL="3207624" algn="l" defTabSz="801906" rtl="0" eaLnBrk="1" latinLnBrk="0" hangingPunct="1">
        <a:defRPr sz="157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265" userDrawn="1">
          <p15:clr>
            <a:srgbClr val="F26B43"/>
          </p15:clr>
        </p15:guide>
        <p15:guide id="2" pos="6470" userDrawn="1">
          <p15:clr>
            <a:srgbClr val="F26B43"/>
          </p15:clr>
        </p15:guide>
        <p15:guide id="3" pos="3368" userDrawn="1">
          <p15:clr>
            <a:srgbClr val="F26B43"/>
          </p15:clr>
        </p15:guide>
        <p15:guide id="4" orient="horz" pos="1031" userDrawn="1">
          <p15:clr>
            <a:srgbClr val="F26B43"/>
          </p15:clr>
        </p15:guide>
        <p15:guide id="5" orient="horz" pos="403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4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4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4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4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4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4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4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4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4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4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4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4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4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4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4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4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4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4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4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4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4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4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4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u contenu 7">
            <a:extLst>
              <a:ext uri="{FF2B5EF4-FFF2-40B4-BE49-F238E27FC236}">
                <a16:creationId xmlns:a16="http://schemas.microsoft.com/office/drawing/2014/main" id="{73AEECF8-F7E1-26E7-BAF8-21350D8FB72F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texte 8">
            <a:extLst>
              <a:ext uri="{FF2B5EF4-FFF2-40B4-BE49-F238E27FC236}">
                <a16:creationId xmlns:a16="http://schemas.microsoft.com/office/drawing/2014/main" id="{30A00C96-33A4-7977-958F-E205486E1E5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42688" y="1310577"/>
            <a:ext cx="6124301" cy="735711"/>
          </a:xfrm>
        </p:spPr>
        <p:txBody>
          <a:bodyPr/>
          <a:lstStyle/>
          <a:p>
            <a:r>
              <a:rPr kumimoji="0" lang="fr-FR" sz="3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SCHÉMAS DE MONTAGE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E36C5106-A5F5-5787-C707-285103A2663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42688" y="2737541"/>
            <a:ext cx="6408000" cy="3313577"/>
          </a:xfrm>
        </p:spPr>
        <p:txBody>
          <a:bodyPr/>
          <a:lstStyle/>
          <a:p>
            <a:r>
              <a:rPr lang="fr-FR" sz="6600" dirty="0"/>
              <a:t>Zehnder ZIP</a:t>
            </a:r>
          </a:p>
          <a:p>
            <a:endParaRPr lang="fr-FR" sz="3200" dirty="0"/>
          </a:p>
          <a:p>
            <a:endParaRPr lang="fr-FR" sz="3200" dirty="0"/>
          </a:p>
          <a:p>
            <a:endParaRPr lang="fr-FR" sz="3200" dirty="0"/>
          </a:p>
          <a:p>
            <a:r>
              <a:rPr lang="fr-FR" sz="3400" dirty="0"/>
              <a:t>Panneaux rayonnants chauffants et rafraîchissants</a:t>
            </a:r>
          </a:p>
        </p:txBody>
      </p:sp>
      <p:pic>
        <p:nvPicPr>
          <p:cNvPr id="17" name="Image 16">
            <a:extLst>
              <a:ext uri="{FF2B5EF4-FFF2-40B4-BE49-F238E27FC236}">
                <a16:creationId xmlns:a16="http://schemas.microsoft.com/office/drawing/2014/main" id="{B791C7DE-E833-F340-76E2-7DC0938A139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EFD"/>
              </a:clrFrom>
              <a:clrTo>
                <a:srgbClr val="FFFE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272"/>
          <a:stretch/>
        </p:blipFill>
        <p:spPr>
          <a:xfrm>
            <a:off x="3876674" y="1069190"/>
            <a:ext cx="6557963" cy="4252110"/>
          </a:xfrm>
          <a:prstGeom prst="rect">
            <a:avLst/>
          </a:prstGeom>
        </p:spPr>
      </p:pic>
      <p:sp>
        <p:nvSpPr>
          <p:cNvPr id="18" name="Sous-titre 2">
            <a:extLst>
              <a:ext uri="{FF2B5EF4-FFF2-40B4-BE49-F238E27FC236}">
                <a16:creationId xmlns:a16="http://schemas.microsoft.com/office/drawing/2014/main" id="{F9560197-2DC5-E300-51EB-D0CE966D6A18}"/>
              </a:ext>
            </a:extLst>
          </p:cNvPr>
          <p:cNvSpPr txBox="1">
            <a:spLocks/>
          </p:cNvSpPr>
          <p:nvPr/>
        </p:nvSpPr>
        <p:spPr>
          <a:xfrm>
            <a:off x="6715125" y="4359275"/>
            <a:ext cx="3579813" cy="1428749"/>
          </a:xfrm>
          <a:prstGeom prst="rect">
            <a:avLst/>
          </a:prstGeom>
        </p:spPr>
        <p:txBody>
          <a:bodyPr vert="horz" lIns="129326" tIns="64661" rIns="129326" bIns="64661" rtlCol="0" anchor="ctr"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b="0" i="0" kern="1200">
                <a:solidFill>
                  <a:srgbClr val="505150"/>
                </a:solidFill>
                <a:latin typeface="HelveticaNeueLT Std"/>
                <a:ea typeface="+mn-ea"/>
                <a:cs typeface="HelveticaNeueLT Std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1800" b="0" i="0" kern="1200">
                <a:solidFill>
                  <a:schemeClr val="tx1">
                    <a:tint val="75000"/>
                  </a:schemeClr>
                </a:solidFill>
                <a:latin typeface="HelveticaNeueLT Std"/>
                <a:ea typeface="+mn-ea"/>
                <a:cs typeface="HelveticaNeueLT Std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1200" b="0" i="0" kern="1200">
                <a:solidFill>
                  <a:schemeClr val="tx1">
                    <a:tint val="75000"/>
                  </a:schemeClr>
                </a:solidFill>
                <a:latin typeface="HelveticaNeueLT Std Bold"/>
                <a:ea typeface="+mn-ea"/>
                <a:cs typeface="HelveticaNeueLT Std Bold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1200" b="0" i="0" kern="1200">
                <a:solidFill>
                  <a:schemeClr val="tx1">
                    <a:tint val="75000"/>
                  </a:schemeClr>
                </a:solidFill>
                <a:latin typeface="HelveticaNeueLT Std"/>
                <a:ea typeface="+mn-ea"/>
                <a:cs typeface="HelveticaNeueLT Std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1200" b="0" i="0" kern="1200">
                <a:solidFill>
                  <a:schemeClr val="tx1">
                    <a:tint val="75000"/>
                  </a:schemeClr>
                </a:solidFill>
                <a:latin typeface="HelveticaNeueLT Std"/>
                <a:ea typeface="+mn-ea"/>
                <a:cs typeface="HelveticaNeueLT Std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200" i="1" u="none" strike="noStrike" kern="1200" cap="none" spc="0" normalizeH="0" baseline="0" noProof="0" dirty="0">
                <a:ln>
                  <a:noFill/>
                </a:ln>
                <a:solidFill>
                  <a:srgbClr val="50515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Les schémas sont indiqués pour les panneaux de largeur 4 tubes.</a:t>
            </a:r>
          </a:p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200" i="1" u="none" strike="noStrike" kern="1200" cap="none" spc="0" normalizeH="0" baseline="0" noProof="0" dirty="0">
                <a:ln>
                  <a:noFill/>
                </a:ln>
                <a:solidFill>
                  <a:srgbClr val="50515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200" i="1" u="none" strike="noStrike" kern="1200" cap="none" spc="0" normalizeH="0" baseline="0" noProof="0" dirty="0">
                <a:ln>
                  <a:noFill/>
                </a:ln>
                <a:solidFill>
                  <a:srgbClr val="50515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Les schémas sont respectivement à</a:t>
            </a:r>
          </a:p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200" i="1" u="none" strike="noStrike" kern="1200" cap="none" spc="0" normalizeH="0" baseline="0" noProof="0" dirty="0">
                <a:ln>
                  <a:noFill/>
                </a:ln>
                <a:solidFill>
                  <a:srgbClr val="50515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doubler, tripler ou quadrupler en largeur</a:t>
            </a:r>
          </a:p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200" i="1" u="none" strike="noStrike" kern="1200" cap="none" spc="0" normalizeH="0" baseline="0" noProof="0" dirty="0">
                <a:ln>
                  <a:noFill/>
                </a:ln>
                <a:solidFill>
                  <a:srgbClr val="50515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pour les panneaux de 8 / 12 / 16 tubes.</a:t>
            </a: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5A126D7D-B1C5-4483-571B-CA2F10810BCD}"/>
              </a:ext>
            </a:extLst>
          </p:cNvPr>
          <p:cNvSpPr txBox="1"/>
          <p:nvPr/>
        </p:nvSpPr>
        <p:spPr>
          <a:xfrm>
            <a:off x="7839075" y="5812993"/>
            <a:ext cx="2332038" cy="1446550"/>
          </a:xfrm>
          <a:prstGeom prst="rect">
            <a:avLst/>
          </a:prstGeom>
          <a:solidFill>
            <a:schemeClr val="accent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72000" tIns="36000" rIns="72000" bIns="36000" rtlCol="0">
            <a:spAutoFit/>
          </a:bodyPr>
          <a:lstStyle/>
          <a:p>
            <a:pPr algn="ctr"/>
            <a:r>
              <a:rPr lang="fr-FR" sz="1100" dirty="0">
                <a:latin typeface="Arial" panose="020B0604020202020204" pitchFamily="34" charset="0"/>
                <a:cs typeface="Arial" panose="020B0604020202020204" pitchFamily="34" charset="0"/>
              </a:rPr>
              <a:t>Le numéro de page correspond à</a:t>
            </a:r>
          </a:p>
          <a:p>
            <a:pPr algn="ctr"/>
            <a:r>
              <a:rPr lang="fr-FR" sz="1100" dirty="0">
                <a:latin typeface="Arial" panose="020B0604020202020204" pitchFamily="34" charset="0"/>
                <a:cs typeface="Arial" panose="020B0604020202020204" pitchFamily="34" charset="0"/>
              </a:rPr>
              <a:t>la longueur de bande, de 2 à 60 m:</a:t>
            </a:r>
          </a:p>
          <a:p>
            <a:pPr algn="ctr"/>
            <a:endParaRPr lang="fr-FR" sz="1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lvl="1">
              <a:tabLst>
                <a:tab pos="447675" algn="l"/>
                <a:tab pos="895350" algn="l"/>
                <a:tab pos="1438275" algn="r"/>
              </a:tabLst>
            </a:pPr>
            <a:r>
              <a:rPr lang="fr-FR" sz="1100" dirty="0">
                <a:latin typeface="Arial" panose="020B0604020202020204" pitchFamily="34" charset="0"/>
                <a:cs typeface="Arial" panose="020B0604020202020204" pitchFamily="34" charset="0"/>
              </a:rPr>
              <a:t>	p. 2	ZIP	2 m</a:t>
            </a:r>
          </a:p>
          <a:p>
            <a:pPr marL="0" lvl="1">
              <a:tabLst>
                <a:tab pos="447675" algn="l"/>
                <a:tab pos="895350" algn="l"/>
                <a:tab pos="1438275" algn="r"/>
              </a:tabLst>
            </a:pPr>
            <a:r>
              <a:rPr lang="fr-FR" sz="1100" dirty="0">
                <a:latin typeface="Arial" panose="020B0604020202020204" pitchFamily="34" charset="0"/>
                <a:cs typeface="Arial" panose="020B0604020202020204" pitchFamily="34" charset="0"/>
              </a:rPr>
              <a:t>		…</a:t>
            </a:r>
          </a:p>
          <a:p>
            <a:pPr marL="0" lvl="1">
              <a:tabLst>
                <a:tab pos="447675" algn="l"/>
                <a:tab pos="895350" algn="l"/>
                <a:tab pos="1438275" algn="r"/>
              </a:tabLst>
            </a:pPr>
            <a:r>
              <a:rPr lang="fr-FR" sz="1100" dirty="0">
                <a:latin typeface="Arial" panose="020B0604020202020204" pitchFamily="34" charset="0"/>
                <a:cs typeface="Arial" panose="020B0604020202020204" pitchFamily="34" charset="0"/>
              </a:rPr>
              <a:t>	p. xx	ZIP	xx m</a:t>
            </a:r>
          </a:p>
          <a:p>
            <a:pPr marL="0" lvl="1">
              <a:tabLst>
                <a:tab pos="447675" algn="l"/>
                <a:tab pos="895350" algn="l"/>
                <a:tab pos="1438275" algn="r"/>
              </a:tabLst>
            </a:pPr>
            <a:r>
              <a:rPr lang="fr-FR" sz="1100" dirty="0">
                <a:latin typeface="Arial" panose="020B0604020202020204" pitchFamily="34" charset="0"/>
                <a:cs typeface="Arial" panose="020B0604020202020204" pitchFamily="34" charset="0"/>
              </a:rPr>
              <a:t>		…</a:t>
            </a:r>
          </a:p>
          <a:p>
            <a:pPr marL="0" lvl="1">
              <a:tabLst>
                <a:tab pos="447675" algn="l"/>
                <a:tab pos="895350" algn="l"/>
                <a:tab pos="1438275" algn="r"/>
              </a:tabLst>
            </a:pPr>
            <a:r>
              <a:rPr lang="fr-FR" sz="1100" dirty="0">
                <a:latin typeface="Arial" panose="020B0604020202020204" pitchFamily="34" charset="0"/>
                <a:cs typeface="Arial" panose="020B0604020202020204" pitchFamily="34" charset="0"/>
              </a:rPr>
              <a:t>	p. 60	ZIP	60 m</a:t>
            </a:r>
          </a:p>
        </p:txBody>
      </p:sp>
      <p:sp>
        <p:nvSpPr>
          <p:cNvPr id="24" name="Textplatzhalter 5">
            <a:extLst>
              <a:ext uri="{FF2B5EF4-FFF2-40B4-BE49-F238E27FC236}">
                <a16:creationId xmlns:a16="http://schemas.microsoft.com/office/drawing/2014/main" id="{6E7C4822-1DC7-D773-361A-CE988475F5DD}"/>
              </a:ext>
            </a:extLst>
          </p:cNvPr>
          <p:cNvSpPr txBox="1">
            <a:spLocks/>
          </p:cNvSpPr>
          <p:nvPr/>
        </p:nvSpPr>
        <p:spPr>
          <a:xfrm>
            <a:off x="101120" y="6967523"/>
            <a:ext cx="465353" cy="592154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900" kern="1200">
                <a:solidFill>
                  <a:srgbClr val="9BACAC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48CEC5E5-CAA0-6F4A-BB59-FB67486F6AF2}" type="slidenum">
              <a:rPr lang="de-DE" sz="789" smtClean="0">
                <a:latin typeface="Arial" panose="020B0604020202020204"/>
              </a:rPr>
              <a:pPr/>
              <a:t>1</a:t>
            </a:fld>
            <a:endParaRPr lang="de-DE" sz="789" dirty="0">
              <a:latin typeface="Arial" panose="020B0604020202020204"/>
            </a:endParaRPr>
          </a:p>
        </p:txBody>
      </p:sp>
    </p:spTree>
    <p:extLst>
      <p:ext uri="{BB962C8B-B14F-4D97-AF65-F5344CB8AC3E}">
        <p14:creationId xmlns:p14="http://schemas.microsoft.com/office/powerpoint/2010/main" val="246418558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CC4D6688-26B8-A187-C581-18CE362C834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AC23E2BD-BF78-4AEB-AD8E-277CAD25666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2518329"/>
            <a:ext cx="10691812" cy="2502696"/>
          </a:xfrm>
          <a:prstGeom prst="rect">
            <a:avLst/>
          </a:prstGeom>
        </p:spPr>
      </p:pic>
      <p:sp>
        <p:nvSpPr>
          <p:cNvPr id="12" name="Titre 1">
            <a:extLst>
              <a:ext uri="{FF2B5EF4-FFF2-40B4-BE49-F238E27FC236}">
                <a16:creationId xmlns:a16="http://schemas.microsoft.com/office/drawing/2014/main" id="{747E4F63-34FD-0FDB-1ECA-DFC903420F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8461" y="832348"/>
            <a:ext cx="9221689" cy="427599"/>
          </a:xfrm>
        </p:spPr>
        <p:txBody>
          <a:bodyPr/>
          <a:lstStyle/>
          <a:p>
            <a:r>
              <a:rPr lang="fr-FR" sz="4400" dirty="0"/>
              <a:t>Zehnder ZIP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8D8121D6-1057-4AD0-509D-087809EEFFB9}"/>
              </a:ext>
            </a:extLst>
          </p:cNvPr>
          <p:cNvSpPr/>
          <p:nvPr/>
        </p:nvSpPr>
        <p:spPr>
          <a:xfrm>
            <a:off x="2600604" y="5868070"/>
            <a:ext cx="549060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457200"/>
            <a:r>
              <a:rPr lang="fr-FR" sz="4000" dirty="0">
                <a:solidFill>
                  <a:prstClr val="black"/>
                </a:solidFill>
                <a:latin typeface="+mj-lt"/>
              </a:rPr>
              <a:t>Schéma longueur </a:t>
            </a:r>
            <a:r>
              <a:rPr lang="fr-FR" sz="4000" dirty="0">
                <a:solidFill>
                  <a:srgbClr val="E2001A"/>
                </a:solidFill>
                <a:latin typeface="+mj-lt"/>
              </a:rPr>
              <a:t>10 m</a:t>
            </a:r>
          </a:p>
        </p:txBody>
      </p:sp>
    </p:spTree>
    <p:extLst>
      <p:ext uri="{BB962C8B-B14F-4D97-AF65-F5344CB8AC3E}">
        <p14:creationId xmlns:p14="http://schemas.microsoft.com/office/powerpoint/2010/main" val="326583160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C7D02DCA-FA20-C4EC-EE0C-BF616169F78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C1892BE8-457A-4D39-808E-4095DDE7AB4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2548309"/>
            <a:ext cx="10691812" cy="2493535"/>
          </a:xfrm>
          <a:prstGeom prst="rect">
            <a:avLst/>
          </a:prstGeom>
        </p:spPr>
      </p:pic>
      <p:sp>
        <p:nvSpPr>
          <p:cNvPr id="9" name="Titre 1">
            <a:extLst>
              <a:ext uri="{FF2B5EF4-FFF2-40B4-BE49-F238E27FC236}">
                <a16:creationId xmlns:a16="http://schemas.microsoft.com/office/drawing/2014/main" id="{5B0843DF-93FC-4890-9630-D0DD472C1B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8461" y="832348"/>
            <a:ext cx="9221689" cy="427599"/>
          </a:xfrm>
        </p:spPr>
        <p:txBody>
          <a:bodyPr/>
          <a:lstStyle/>
          <a:p>
            <a:r>
              <a:rPr lang="fr-FR" sz="4400" dirty="0"/>
              <a:t>Zehnder ZIP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F9E76754-2AA5-51E7-ACE0-850304400984}"/>
              </a:ext>
            </a:extLst>
          </p:cNvPr>
          <p:cNvSpPr/>
          <p:nvPr/>
        </p:nvSpPr>
        <p:spPr>
          <a:xfrm>
            <a:off x="2619649" y="5868070"/>
            <a:ext cx="5452518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457200"/>
            <a:r>
              <a:rPr lang="fr-FR" sz="4000" dirty="0">
                <a:solidFill>
                  <a:prstClr val="black"/>
                </a:solidFill>
                <a:latin typeface="+mj-lt"/>
              </a:rPr>
              <a:t>Schéma longueur </a:t>
            </a:r>
            <a:r>
              <a:rPr lang="fr-FR" sz="4000" dirty="0">
                <a:solidFill>
                  <a:srgbClr val="E2001A"/>
                </a:solidFill>
                <a:latin typeface="+mj-lt"/>
              </a:rPr>
              <a:t>11 m</a:t>
            </a:r>
          </a:p>
        </p:txBody>
      </p:sp>
    </p:spTree>
    <p:extLst>
      <p:ext uri="{BB962C8B-B14F-4D97-AF65-F5344CB8AC3E}">
        <p14:creationId xmlns:p14="http://schemas.microsoft.com/office/powerpoint/2010/main" val="165733217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48561973-FCD4-7784-4534-670BD75B155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1AA7CB0B-EFDC-4C8D-A2B3-0999D649C2C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2556416"/>
            <a:ext cx="10691812" cy="2385883"/>
          </a:xfrm>
          <a:prstGeom prst="rect">
            <a:avLst/>
          </a:prstGeom>
        </p:spPr>
      </p:pic>
      <p:sp>
        <p:nvSpPr>
          <p:cNvPr id="9" name="Titre 1">
            <a:extLst>
              <a:ext uri="{FF2B5EF4-FFF2-40B4-BE49-F238E27FC236}">
                <a16:creationId xmlns:a16="http://schemas.microsoft.com/office/drawing/2014/main" id="{F2F4BFB3-A938-D1BB-C31B-20DE006FFE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8461" y="832348"/>
            <a:ext cx="9221689" cy="427599"/>
          </a:xfrm>
        </p:spPr>
        <p:txBody>
          <a:bodyPr/>
          <a:lstStyle/>
          <a:p>
            <a:r>
              <a:rPr lang="fr-FR" sz="4400" dirty="0"/>
              <a:t>Zehnder ZIP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C122B284-0F7F-27E8-517C-F31E3AE41587}"/>
              </a:ext>
            </a:extLst>
          </p:cNvPr>
          <p:cNvSpPr/>
          <p:nvPr/>
        </p:nvSpPr>
        <p:spPr>
          <a:xfrm>
            <a:off x="2600605" y="5868070"/>
            <a:ext cx="5490606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457200"/>
            <a:r>
              <a:rPr lang="fr-FR" sz="4000" dirty="0">
                <a:solidFill>
                  <a:prstClr val="black"/>
                </a:solidFill>
                <a:latin typeface="+mj-lt"/>
              </a:rPr>
              <a:t>Schéma longueur </a:t>
            </a:r>
            <a:r>
              <a:rPr lang="fr-FR" sz="4000" dirty="0">
                <a:solidFill>
                  <a:srgbClr val="E2001A"/>
                </a:solidFill>
                <a:latin typeface="+mj-lt"/>
              </a:rPr>
              <a:t>12 m</a:t>
            </a:r>
          </a:p>
        </p:txBody>
      </p:sp>
    </p:spTree>
    <p:extLst>
      <p:ext uri="{BB962C8B-B14F-4D97-AF65-F5344CB8AC3E}">
        <p14:creationId xmlns:p14="http://schemas.microsoft.com/office/powerpoint/2010/main" val="3951680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106DF645-D43A-E03D-40A4-EE72C298A28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C60D6696-6513-49F8-BF6E-C0CBCA40BBA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2551012"/>
            <a:ext cx="10691812" cy="2457651"/>
          </a:xfrm>
          <a:prstGeom prst="rect">
            <a:avLst/>
          </a:prstGeom>
        </p:spPr>
      </p:pic>
      <p:sp>
        <p:nvSpPr>
          <p:cNvPr id="9" name="Titre 1">
            <a:extLst>
              <a:ext uri="{FF2B5EF4-FFF2-40B4-BE49-F238E27FC236}">
                <a16:creationId xmlns:a16="http://schemas.microsoft.com/office/drawing/2014/main" id="{F1386098-D87A-1031-68A2-49761B696A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8461" y="832348"/>
            <a:ext cx="9221689" cy="427599"/>
          </a:xfrm>
        </p:spPr>
        <p:txBody>
          <a:bodyPr/>
          <a:lstStyle/>
          <a:p>
            <a:r>
              <a:rPr lang="fr-FR" sz="4400" dirty="0"/>
              <a:t>Zehnder ZIP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5C5746A3-AE12-23B0-E8B4-CF14295F8D0C}"/>
              </a:ext>
            </a:extLst>
          </p:cNvPr>
          <p:cNvSpPr/>
          <p:nvPr/>
        </p:nvSpPr>
        <p:spPr>
          <a:xfrm>
            <a:off x="2600604" y="5868070"/>
            <a:ext cx="549060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457200"/>
            <a:r>
              <a:rPr lang="fr-FR" sz="4000" dirty="0">
                <a:solidFill>
                  <a:prstClr val="black"/>
                </a:solidFill>
                <a:latin typeface="+mj-lt"/>
              </a:rPr>
              <a:t>Schéma longueur </a:t>
            </a:r>
            <a:r>
              <a:rPr lang="fr-FR" sz="4000" dirty="0">
                <a:solidFill>
                  <a:srgbClr val="E2001A"/>
                </a:solidFill>
                <a:latin typeface="+mj-lt"/>
              </a:rPr>
              <a:t>13 m</a:t>
            </a:r>
          </a:p>
        </p:txBody>
      </p:sp>
    </p:spTree>
    <p:extLst>
      <p:ext uri="{BB962C8B-B14F-4D97-AF65-F5344CB8AC3E}">
        <p14:creationId xmlns:p14="http://schemas.microsoft.com/office/powerpoint/2010/main" val="385499621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0B29FDF8-E731-D5ED-13D6-B026CBC7040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3B420672-97B1-4DC2-B6C3-3333B3CBDAD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2563344"/>
            <a:ext cx="10691812" cy="2443145"/>
          </a:xfrm>
          <a:prstGeom prst="rect">
            <a:avLst/>
          </a:prstGeom>
        </p:spPr>
      </p:pic>
      <p:sp>
        <p:nvSpPr>
          <p:cNvPr id="9" name="Titre 1">
            <a:extLst>
              <a:ext uri="{FF2B5EF4-FFF2-40B4-BE49-F238E27FC236}">
                <a16:creationId xmlns:a16="http://schemas.microsoft.com/office/drawing/2014/main" id="{A4753691-F5D8-C186-4927-5A333F5B2D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8461" y="832348"/>
            <a:ext cx="9221689" cy="427599"/>
          </a:xfrm>
        </p:spPr>
        <p:txBody>
          <a:bodyPr/>
          <a:lstStyle/>
          <a:p>
            <a:r>
              <a:rPr lang="fr-FR" sz="4400" dirty="0"/>
              <a:t>Zehnder ZIP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6589001-BAD1-2018-17C7-9C7C374767B7}"/>
              </a:ext>
            </a:extLst>
          </p:cNvPr>
          <p:cNvSpPr/>
          <p:nvPr/>
        </p:nvSpPr>
        <p:spPr>
          <a:xfrm>
            <a:off x="2600604" y="5868070"/>
            <a:ext cx="549060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457200"/>
            <a:r>
              <a:rPr lang="fr-FR" sz="4000" dirty="0">
                <a:solidFill>
                  <a:prstClr val="black"/>
                </a:solidFill>
                <a:latin typeface="+mj-lt"/>
              </a:rPr>
              <a:t>Schéma longueur </a:t>
            </a:r>
            <a:r>
              <a:rPr lang="fr-FR" sz="4000" dirty="0">
                <a:solidFill>
                  <a:srgbClr val="E2001A"/>
                </a:solidFill>
                <a:latin typeface="+mj-lt"/>
              </a:rPr>
              <a:t>14 m</a:t>
            </a:r>
          </a:p>
        </p:txBody>
      </p:sp>
    </p:spTree>
    <p:extLst>
      <p:ext uri="{BB962C8B-B14F-4D97-AF65-F5344CB8AC3E}">
        <p14:creationId xmlns:p14="http://schemas.microsoft.com/office/powerpoint/2010/main" val="260535963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7154CC8-6884-F0B6-B245-235759FFA78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92977C0B-8176-425E-8DDB-88BB4FF2461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2538179"/>
            <a:ext cx="10691812" cy="2462995"/>
          </a:xfrm>
          <a:prstGeom prst="rect">
            <a:avLst/>
          </a:prstGeom>
        </p:spPr>
      </p:pic>
      <p:sp>
        <p:nvSpPr>
          <p:cNvPr id="9" name="Titre 1">
            <a:extLst>
              <a:ext uri="{FF2B5EF4-FFF2-40B4-BE49-F238E27FC236}">
                <a16:creationId xmlns:a16="http://schemas.microsoft.com/office/drawing/2014/main" id="{2EE16952-A242-A015-24F5-0889961EB0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8461" y="832348"/>
            <a:ext cx="9221689" cy="427599"/>
          </a:xfrm>
        </p:spPr>
        <p:txBody>
          <a:bodyPr/>
          <a:lstStyle/>
          <a:p>
            <a:r>
              <a:rPr lang="fr-FR" sz="4400" dirty="0"/>
              <a:t>Zehnder ZIP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C2E5A963-20F4-8872-085F-D902B2534A17}"/>
              </a:ext>
            </a:extLst>
          </p:cNvPr>
          <p:cNvSpPr/>
          <p:nvPr/>
        </p:nvSpPr>
        <p:spPr>
          <a:xfrm>
            <a:off x="2600604" y="5868070"/>
            <a:ext cx="549060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457200"/>
            <a:r>
              <a:rPr lang="fr-FR" sz="4000" dirty="0">
                <a:solidFill>
                  <a:prstClr val="black"/>
                </a:solidFill>
                <a:latin typeface="+mj-lt"/>
              </a:rPr>
              <a:t>Schéma longueur </a:t>
            </a:r>
            <a:r>
              <a:rPr lang="fr-FR" sz="4000" dirty="0">
                <a:solidFill>
                  <a:srgbClr val="E2001A"/>
                </a:solidFill>
                <a:latin typeface="+mj-lt"/>
              </a:rPr>
              <a:t>15 m</a:t>
            </a:r>
          </a:p>
        </p:txBody>
      </p:sp>
    </p:spTree>
    <p:extLst>
      <p:ext uri="{BB962C8B-B14F-4D97-AF65-F5344CB8AC3E}">
        <p14:creationId xmlns:p14="http://schemas.microsoft.com/office/powerpoint/2010/main" val="234672576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48A5D249-3096-16BF-2BB4-0D463E22E77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257037E3-9CBF-4913-B4E6-34F5BB9360D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2548457"/>
            <a:ext cx="10691812" cy="2472921"/>
          </a:xfrm>
          <a:prstGeom prst="rect">
            <a:avLst/>
          </a:prstGeom>
        </p:spPr>
      </p:pic>
      <p:sp>
        <p:nvSpPr>
          <p:cNvPr id="9" name="Titre 1">
            <a:extLst>
              <a:ext uri="{FF2B5EF4-FFF2-40B4-BE49-F238E27FC236}">
                <a16:creationId xmlns:a16="http://schemas.microsoft.com/office/drawing/2014/main" id="{A24C00CE-59B5-B022-B089-6826536F6F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8461" y="832348"/>
            <a:ext cx="9221689" cy="427599"/>
          </a:xfrm>
        </p:spPr>
        <p:txBody>
          <a:bodyPr/>
          <a:lstStyle/>
          <a:p>
            <a:r>
              <a:rPr lang="fr-FR" sz="4400" dirty="0"/>
              <a:t>Zehnder ZIP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6BC8A609-AA48-1E12-700A-098346A18B15}"/>
              </a:ext>
            </a:extLst>
          </p:cNvPr>
          <p:cNvSpPr/>
          <p:nvPr/>
        </p:nvSpPr>
        <p:spPr>
          <a:xfrm>
            <a:off x="2600605" y="5868070"/>
            <a:ext cx="5490606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457200"/>
            <a:r>
              <a:rPr lang="fr-FR" sz="4000" dirty="0">
                <a:solidFill>
                  <a:prstClr val="black"/>
                </a:solidFill>
                <a:latin typeface="+mj-lt"/>
              </a:rPr>
              <a:t>Schéma longueur </a:t>
            </a:r>
            <a:r>
              <a:rPr lang="fr-FR" sz="4000" dirty="0">
                <a:solidFill>
                  <a:srgbClr val="E2001A"/>
                </a:solidFill>
                <a:latin typeface="+mj-lt"/>
              </a:rPr>
              <a:t>16 m</a:t>
            </a:r>
          </a:p>
        </p:txBody>
      </p:sp>
    </p:spTree>
    <p:extLst>
      <p:ext uri="{BB962C8B-B14F-4D97-AF65-F5344CB8AC3E}">
        <p14:creationId xmlns:p14="http://schemas.microsoft.com/office/powerpoint/2010/main" val="164927776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910B1277-26E8-28CD-7587-FDBC301503F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E004949C-9D84-4FC2-B8CB-4BCBFE6CA44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2539325"/>
            <a:ext cx="10691812" cy="2460705"/>
          </a:xfrm>
          <a:prstGeom prst="rect">
            <a:avLst/>
          </a:prstGeom>
        </p:spPr>
      </p:pic>
      <p:sp>
        <p:nvSpPr>
          <p:cNvPr id="9" name="Titre 1">
            <a:extLst>
              <a:ext uri="{FF2B5EF4-FFF2-40B4-BE49-F238E27FC236}">
                <a16:creationId xmlns:a16="http://schemas.microsoft.com/office/drawing/2014/main" id="{BCB719FE-2CFB-EC8E-7BEB-A28B611291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8461" y="832348"/>
            <a:ext cx="9221689" cy="427599"/>
          </a:xfrm>
        </p:spPr>
        <p:txBody>
          <a:bodyPr/>
          <a:lstStyle/>
          <a:p>
            <a:r>
              <a:rPr lang="fr-FR" sz="4400" dirty="0"/>
              <a:t>Zehnder ZIP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AD83742-58DE-0F59-2AA5-3625DC50A06C}"/>
              </a:ext>
            </a:extLst>
          </p:cNvPr>
          <p:cNvSpPr/>
          <p:nvPr/>
        </p:nvSpPr>
        <p:spPr>
          <a:xfrm>
            <a:off x="2600604" y="5868070"/>
            <a:ext cx="549060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457200"/>
            <a:r>
              <a:rPr lang="fr-FR" sz="4000" dirty="0">
                <a:solidFill>
                  <a:prstClr val="black"/>
                </a:solidFill>
                <a:latin typeface="+mj-lt"/>
              </a:rPr>
              <a:t>Schéma longueur </a:t>
            </a:r>
            <a:r>
              <a:rPr lang="fr-FR" sz="4000" dirty="0">
                <a:solidFill>
                  <a:srgbClr val="E2001A"/>
                </a:solidFill>
                <a:latin typeface="+mj-lt"/>
              </a:rPr>
              <a:t>17 m</a:t>
            </a:r>
          </a:p>
        </p:txBody>
      </p:sp>
    </p:spTree>
    <p:extLst>
      <p:ext uri="{BB962C8B-B14F-4D97-AF65-F5344CB8AC3E}">
        <p14:creationId xmlns:p14="http://schemas.microsoft.com/office/powerpoint/2010/main" val="154194609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FC27B59-A1E0-FC64-D6FD-CD88349DE18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390C199E-794F-4BD9-8F38-466B6596286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2523439"/>
            <a:ext cx="10691812" cy="2472157"/>
          </a:xfrm>
          <a:prstGeom prst="rect">
            <a:avLst/>
          </a:prstGeom>
        </p:spPr>
      </p:pic>
      <p:sp>
        <p:nvSpPr>
          <p:cNvPr id="9" name="Titre 1">
            <a:extLst>
              <a:ext uri="{FF2B5EF4-FFF2-40B4-BE49-F238E27FC236}">
                <a16:creationId xmlns:a16="http://schemas.microsoft.com/office/drawing/2014/main" id="{9AC29B17-3FD1-702E-5CE5-E4ADEF30C3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8461" y="832348"/>
            <a:ext cx="9221689" cy="427599"/>
          </a:xfrm>
        </p:spPr>
        <p:txBody>
          <a:bodyPr/>
          <a:lstStyle/>
          <a:p>
            <a:r>
              <a:rPr lang="fr-FR" sz="4400" dirty="0"/>
              <a:t>Zehnder ZIP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A740469-1D4F-0B66-E36C-2B4DE317AE39}"/>
              </a:ext>
            </a:extLst>
          </p:cNvPr>
          <p:cNvSpPr/>
          <p:nvPr/>
        </p:nvSpPr>
        <p:spPr>
          <a:xfrm>
            <a:off x="2600604" y="5868070"/>
            <a:ext cx="549060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457200"/>
            <a:r>
              <a:rPr lang="fr-FR" sz="4000" dirty="0">
                <a:solidFill>
                  <a:prstClr val="black"/>
                </a:solidFill>
                <a:latin typeface="+mj-lt"/>
              </a:rPr>
              <a:t>Schéma longueur </a:t>
            </a:r>
            <a:r>
              <a:rPr lang="fr-FR" sz="4000" dirty="0">
                <a:solidFill>
                  <a:srgbClr val="E2001A"/>
                </a:solidFill>
                <a:latin typeface="+mj-lt"/>
              </a:rPr>
              <a:t>18 m</a:t>
            </a:r>
          </a:p>
        </p:txBody>
      </p:sp>
    </p:spTree>
    <p:extLst>
      <p:ext uri="{BB962C8B-B14F-4D97-AF65-F5344CB8AC3E}">
        <p14:creationId xmlns:p14="http://schemas.microsoft.com/office/powerpoint/2010/main" val="331806460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F8257792-DDB0-5842-00B2-84602CB75AC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5DE602C7-04CA-4345-B854-879CABB68FE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2525113"/>
            <a:ext cx="10691812" cy="2448489"/>
          </a:xfrm>
          <a:prstGeom prst="rect">
            <a:avLst/>
          </a:prstGeom>
        </p:spPr>
      </p:pic>
      <p:sp>
        <p:nvSpPr>
          <p:cNvPr id="9" name="Titre 1">
            <a:extLst>
              <a:ext uri="{FF2B5EF4-FFF2-40B4-BE49-F238E27FC236}">
                <a16:creationId xmlns:a16="http://schemas.microsoft.com/office/drawing/2014/main" id="{FC8331FF-21BE-C310-CB84-3C2E7F50AA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8461" y="832348"/>
            <a:ext cx="9221689" cy="427599"/>
          </a:xfrm>
        </p:spPr>
        <p:txBody>
          <a:bodyPr/>
          <a:lstStyle/>
          <a:p>
            <a:r>
              <a:rPr lang="fr-FR" sz="4400" dirty="0"/>
              <a:t>Zehnder ZIP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DC8A8661-320F-C0FE-88BA-7D65AADDF8AB}"/>
              </a:ext>
            </a:extLst>
          </p:cNvPr>
          <p:cNvSpPr/>
          <p:nvPr/>
        </p:nvSpPr>
        <p:spPr>
          <a:xfrm>
            <a:off x="2600604" y="5868070"/>
            <a:ext cx="549060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457200"/>
            <a:r>
              <a:rPr lang="fr-FR" sz="4000" dirty="0">
                <a:solidFill>
                  <a:prstClr val="black"/>
                </a:solidFill>
                <a:latin typeface="+mj-lt"/>
              </a:rPr>
              <a:t>Schéma longueur </a:t>
            </a:r>
            <a:r>
              <a:rPr lang="fr-FR" sz="4000" dirty="0">
                <a:solidFill>
                  <a:srgbClr val="E2001A"/>
                </a:solidFill>
                <a:latin typeface="+mj-lt"/>
              </a:rPr>
              <a:t>19 m</a:t>
            </a:r>
          </a:p>
        </p:txBody>
      </p:sp>
    </p:spTree>
    <p:extLst>
      <p:ext uri="{BB962C8B-B14F-4D97-AF65-F5344CB8AC3E}">
        <p14:creationId xmlns:p14="http://schemas.microsoft.com/office/powerpoint/2010/main" val="9585755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12FBA46-CD56-E84A-61F1-2502DCD12E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z="4400" dirty="0"/>
              <a:t>Zehnder ZIP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6814D362-34BC-3B91-027B-AA04AAA6261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D974FD4-63ED-2922-238E-75D786F11A45}"/>
              </a:ext>
            </a:extLst>
          </p:cNvPr>
          <p:cNvSpPr/>
          <p:nvPr/>
        </p:nvSpPr>
        <p:spPr>
          <a:xfrm>
            <a:off x="2743272" y="5868070"/>
            <a:ext cx="5205271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457200"/>
            <a:r>
              <a:rPr lang="fr-FR" sz="4000" dirty="0">
                <a:solidFill>
                  <a:prstClr val="black"/>
                </a:solidFill>
                <a:latin typeface="+mj-lt"/>
              </a:rPr>
              <a:t>Schéma longueur </a:t>
            </a:r>
            <a:r>
              <a:rPr lang="fr-FR" sz="4000" dirty="0">
                <a:solidFill>
                  <a:srgbClr val="E2001A"/>
                </a:solidFill>
                <a:latin typeface="+mj-lt"/>
              </a:rPr>
              <a:t>2 m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B892EA3A-D72D-356C-B4CC-CAF3560A6B8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511316"/>
            <a:ext cx="10691813" cy="24456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801206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4B81633E-ABDF-5598-CCF3-C8EFAE5CCDD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E736ADE4-4218-4B63-A7C1-E1AF6D8EA0B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2516656"/>
            <a:ext cx="10691812" cy="2526364"/>
          </a:xfrm>
          <a:prstGeom prst="rect">
            <a:avLst/>
          </a:prstGeom>
        </p:spPr>
      </p:pic>
      <p:sp>
        <p:nvSpPr>
          <p:cNvPr id="9" name="Titre 1">
            <a:extLst>
              <a:ext uri="{FF2B5EF4-FFF2-40B4-BE49-F238E27FC236}">
                <a16:creationId xmlns:a16="http://schemas.microsoft.com/office/drawing/2014/main" id="{FF4B3AC6-F7CD-9B5C-A5F0-8328AB746B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8461" y="832348"/>
            <a:ext cx="9221689" cy="427599"/>
          </a:xfrm>
        </p:spPr>
        <p:txBody>
          <a:bodyPr/>
          <a:lstStyle/>
          <a:p>
            <a:r>
              <a:rPr lang="fr-FR" sz="4400" dirty="0"/>
              <a:t>Zehnder ZIP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2BB0FF04-A1F5-FC6B-E135-D81910041665}"/>
              </a:ext>
            </a:extLst>
          </p:cNvPr>
          <p:cNvSpPr/>
          <p:nvPr/>
        </p:nvSpPr>
        <p:spPr>
          <a:xfrm>
            <a:off x="2743272" y="5868070"/>
            <a:ext cx="5205271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457200"/>
            <a:r>
              <a:rPr lang="fr-FR" sz="4000" dirty="0">
                <a:solidFill>
                  <a:prstClr val="black"/>
                </a:solidFill>
                <a:latin typeface="+mj-lt"/>
              </a:rPr>
              <a:t>Schéma longueur </a:t>
            </a:r>
            <a:r>
              <a:rPr lang="fr-FR" sz="4000" dirty="0">
                <a:solidFill>
                  <a:srgbClr val="E2001A"/>
                </a:solidFill>
                <a:latin typeface="+mj-lt"/>
              </a:rPr>
              <a:t>2 m</a:t>
            </a:r>
          </a:p>
        </p:txBody>
      </p:sp>
    </p:spTree>
    <p:extLst>
      <p:ext uri="{BB962C8B-B14F-4D97-AF65-F5344CB8AC3E}">
        <p14:creationId xmlns:p14="http://schemas.microsoft.com/office/powerpoint/2010/main" val="81496170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735D426-0CA3-9004-784E-CA3FB97B37B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AB033616-B7ED-46FC-A50B-709175D65D4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2552774"/>
            <a:ext cx="10691813" cy="2474447"/>
          </a:xfrm>
          <a:prstGeom prst="rect">
            <a:avLst/>
          </a:prstGeom>
        </p:spPr>
      </p:pic>
      <p:sp>
        <p:nvSpPr>
          <p:cNvPr id="9" name="Titre 1">
            <a:extLst>
              <a:ext uri="{FF2B5EF4-FFF2-40B4-BE49-F238E27FC236}">
                <a16:creationId xmlns:a16="http://schemas.microsoft.com/office/drawing/2014/main" id="{C8721F0C-1D5B-8BEE-5765-ADAF22D13A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8461" y="832348"/>
            <a:ext cx="9221689" cy="427599"/>
          </a:xfrm>
        </p:spPr>
        <p:txBody>
          <a:bodyPr/>
          <a:lstStyle/>
          <a:p>
            <a:r>
              <a:rPr lang="fr-FR" sz="4400" dirty="0"/>
              <a:t>Zehnder ZIP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D67E333-89D1-9C84-EB95-B12CD7661E77}"/>
              </a:ext>
            </a:extLst>
          </p:cNvPr>
          <p:cNvSpPr/>
          <p:nvPr/>
        </p:nvSpPr>
        <p:spPr>
          <a:xfrm>
            <a:off x="2600604" y="5868070"/>
            <a:ext cx="549060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457200"/>
            <a:r>
              <a:rPr lang="fr-FR" sz="4000" dirty="0">
                <a:solidFill>
                  <a:prstClr val="black"/>
                </a:solidFill>
                <a:latin typeface="+mj-lt"/>
              </a:rPr>
              <a:t>Schéma longueur </a:t>
            </a:r>
            <a:r>
              <a:rPr lang="fr-FR" sz="4000" dirty="0">
                <a:solidFill>
                  <a:srgbClr val="E2001A"/>
                </a:solidFill>
                <a:latin typeface="+mj-lt"/>
              </a:rPr>
              <a:t>21 m</a:t>
            </a:r>
          </a:p>
        </p:txBody>
      </p:sp>
    </p:spTree>
    <p:extLst>
      <p:ext uri="{BB962C8B-B14F-4D97-AF65-F5344CB8AC3E}">
        <p14:creationId xmlns:p14="http://schemas.microsoft.com/office/powerpoint/2010/main" val="59135958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67769DEF-6B9C-D110-0A7D-B886B342AF8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C4ED3F22-FD10-49DC-AA5C-ADE1F701DC8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2539970"/>
            <a:ext cx="10691812" cy="2449253"/>
          </a:xfrm>
          <a:prstGeom prst="rect">
            <a:avLst/>
          </a:prstGeom>
        </p:spPr>
      </p:pic>
      <p:sp>
        <p:nvSpPr>
          <p:cNvPr id="9" name="Titre 1">
            <a:extLst>
              <a:ext uri="{FF2B5EF4-FFF2-40B4-BE49-F238E27FC236}">
                <a16:creationId xmlns:a16="http://schemas.microsoft.com/office/drawing/2014/main" id="{45A4A19B-71C2-000A-A17C-9270F2DA03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8461" y="832348"/>
            <a:ext cx="9221689" cy="427599"/>
          </a:xfrm>
        </p:spPr>
        <p:txBody>
          <a:bodyPr/>
          <a:lstStyle/>
          <a:p>
            <a:r>
              <a:rPr lang="fr-FR" sz="4400" dirty="0"/>
              <a:t>Zehnder ZIP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02E1C574-6EC8-57BA-F0EA-3050273324D1}"/>
              </a:ext>
            </a:extLst>
          </p:cNvPr>
          <p:cNvSpPr/>
          <p:nvPr/>
        </p:nvSpPr>
        <p:spPr>
          <a:xfrm>
            <a:off x="2600604" y="5868070"/>
            <a:ext cx="549060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457200"/>
            <a:r>
              <a:rPr lang="fr-FR" sz="4000" dirty="0">
                <a:solidFill>
                  <a:prstClr val="black"/>
                </a:solidFill>
                <a:latin typeface="+mj-lt"/>
              </a:rPr>
              <a:t>Schéma longueur </a:t>
            </a:r>
            <a:r>
              <a:rPr lang="fr-FR" sz="4000" dirty="0">
                <a:solidFill>
                  <a:srgbClr val="E2001A"/>
                </a:solidFill>
                <a:latin typeface="+mj-lt"/>
              </a:rPr>
              <a:t>22 m</a:t>
            </a:r>
          </a:p>
        </p:txBody>
      </p:sp>
    </p:spTree>
    <p:extLst>
      <p:ext uri="{BB962C8B-B14F-4D97-AF65-F5344CB8AC3E}">
        <p14:creationId xmlns:p14="http://schemas.microsoft.com/office/powerpoint/2010/main" val="342500404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29D9DD99-6D13-3F98-979A-8189B5A2C63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504A128D-848D-44E7-89F3-4321A7456CC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2515870"/>
            <a:ext cx="10691813" cy="2575227"/>
          </a:xfrm>
          <a:prstGeom prst="rect">
            <a:avLst/>
          </a:prstGeom>
        </p:spPr>
      </p:pic>
      <p:sp>
        <p:nvSpPr>
          <p:cNvPr id="9" name="Titre 1">
            <a:extLst>
              <a:ext uri="{FF2B5EF4-FFF2-40B4-BE49-F238E27FC236}">
                <a16:creationId xmlns:a16="http://schemas.microsoft.com/office/drawing/2014/main" id="{29C734E3-1B58-667F-4E25-6F062213C8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8461" y="832348"/>
            <a:ext cx="9221689" cy="427599"/>
          </a:xfrm>
        </p:spPr>
        <p:txBody>
          <a:bodyPr/>
          <a:lstStyle/>
          <a:p>
            <a:r>
              <a:rPr lang="fr-FR" sz="4400" dirty="0"/>
              <a:t>Zehnder ZIP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6149EEF9-9768-6948-711A-917F8EFF2FDE}"/>
              </a:ext>
            </a:extLst>
          </p:cNvPr>
          <p:cNvSpPr/>
          <p:nvPr/>
        </p:nvSpPr>
        <p:spPr>
          <a:xfrm>
            <a:off x="2600604" y="5868070"/>
            <a:ext cx="549060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457200"/>
            <a:r>
              <a:rPr lang="fr-FR" sz="4000" dirty="0">
                <a:solidFill>
                  <a:prstClr val="black"/>
                </a:solidFill>
                <a:latin typeface="+mj-lt"/>
              </a:rPr>
              <a:t>Schéma longueur </a:t>
            </a:r>
            <a:r>
              <a:rPr lang="fr-FR" sz="4000" dirty="0">
                <a:solidFill>
                  <a:srgbClr val="E2001A"/>
                </a:solidFill>
                <a:latin typeface="+mj-lt"/>
              </a:rPr>
              <a:t>23 m</a:t>
            </a:r>
          </a:p>
        </p:txBody>
      </p:sp>
    </p:spTree>
    <p:extLst>
      <p:ext uri="{BB962C8B-B14F-4D97-AF65-F5344CB8AC3E}">
        <p14:creationId xmlns:p14="http://schemas.microsoft.com/office/powerpoint/2010/main" val="241880953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C1E1EBD1-7751-788E-32CF-634FDB54343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B28816A4-7D47-4E15-AB67-1ED60975A79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2541116"/>
            <a:ext cx="10691812" cy="2446962"/>
          </a:xfrm>
          <a:prstGeom prst="rect">
            <a:avLst/>
          </a:prstGeom>
        </p:spPr>
      </p:pic>
      <p:sp>
        <p:nvSpPr>
          <p:cNvPr id="9" name="Titre 1">
            <a:extLst>
              <a:ext uri="{FF2B5EF4-FFF2-40B4-BE49-F238E27FC236}">
                <a16:creationId xmlns:a16="http://schemas.microsoft.com/office/drawing/2014/main" id="{5EA4F25F-7012-1A16-E2C2-6D6CA33BA2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8461" y="832348"/>
            <a:ext cx="9221689" cy="427599"/>
          </a:xfrm>
        </p:spPr>
        <p:txBody>
          <a:bodyPr/>
          <a:lstStyle/>
          <a:p>
            <a:r>
              <a:rPr lang="fr-FR" sz="4400" dirty="0"/>
              <a:t>Zehnder ZIP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FCF26453-D641-2D01-96C6-CEA97C90490D}"/>
              </a:ext>
            </a:extLst>
          </p:cNvPr>
          <p:cNvSpPr/>
          <p:nvPr/>
        </p:nvSpPr>
        <p:spPr>
          <a:xfrm>
            <a:off x="2600604" y="5868070"/>
            <a:ext cx="549060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457200"/>
            <a:r>
              <a:rPr lang="fr-FR" sz="4000" dirty="0">
                <a:solidFill>
                  <a:prstClr val="black"/>
                </a:solidFill>
                <a:latin typeface="+mj-lt"/>
              </a:rPr>
              <a:t>Schéma longueur </a:t>
            </a:r>
            <a:r>
              <a:rPr lang="fr-FR" sz="4000" dirty="0">
                <a:solidFill>
                  <a:srgbClr val="E2001A"/>
                </a:solidFill>
                <a:latin typeface="+mj-lt"/>
              </a:rPr>
              <a:t>24 m</a:t>
            </a:r>
          </a:p>
        </p:txBody>
      </p:sp>
    </p:spTree>
    <p:extLst>
      <p:ext uri="{BB962C8B-B14F-4D97-AF65-F5344CB8AC3E}">
        <p14:creationId xmlns:p14="http://schemas.microsoft.com/office/powerpoint/2010/main" val="218435803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2BDF55EE-702D-AB01-8025-EDF29108609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F95CC87B-4B8E-434E-9D64-D8E7E4C9ABC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2531014"/>
            <a:ext cx="10691813" cy="2517966"/>
          </a:xfrm>
          <a:prstGeom prst="rect">
            <a:avLst/>
          </a:prstGeom>
        </p:spPr>
      </p:pic>
      <p:sp>
        <p:nvSpPr>
          <p:cNvPr id="9" name="Titre 1">
            <a:extLst>
              <a:ext uri="{FF2B5EF4-FFF2-40B4-BE49-F238E27FC236}">
                <a16:creationId xmlns:a16="http://schemas.microsoft.com/office/drawing/2014/main" id="{6C86CAAD-8ADF-EECC-8D68-AB51F22F55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8461" y="832348"/>
            <a:ext cx="9221689" cy="427599"/>
          </a:xfrm>
        </p:spPr>
        <p:txBody>
          <a:bodyPr/>
          <a:lstStyle/>
          <a:p>
            <a:r>
              <a:rPr lang="fr-FR" sz="4400" dirty="0"/>
              <a:t>Zehnder ZIP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325F2C7-0B82-7843-46A8-9C31C9CC48F8}"/>
              </a:ext>
            </a:extLst>
          </p:cNvPr>
          <p:cNvSpPr/>
          <p:nvPr/>
        </p:nvSpPr>
        <p:spPr>
          <a:xfrm>
            <a:off x="2600604" y="5868070"/>
            <a:ext cx="549060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457200"/>
            <a:r>
              <a:rPr lang="fr-FR" sz="4000" dirty="0">
                <a:solidFill>
                  <a:prstClr val="black"/>
                </a:solidFill>
                <a:latin typeface="+mj-lt"/>
              </a:rPr>
              <a:t>Schéma longueur </a:t>
            </a:r>
            <a:r>
              <a:rPr lang="fr-FR" sz="4000" dirty="0">
                <a:solidFill>
                  <a:srgbClr val="E2001A"/>
                </a:solidFill>
                <a:latin typeface="+mj-lt"/>
              </a:rPr>
              <a:t>25 m</a:t>
            </a:r>
          </a:p>
        </p:txBody>
      </p:sp>
    </p:spTree>
    <p:extLst>
      <p:ext uri="{BB962C8B-B14F-4D97-AF65-F5344CB8AC3E}">
        <p14:creationId xmlns:p14="http://schemas.microsoft.com/office/powerpoint/2010/main" val="320321086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C1B09FFD-A696-4699-8382-7D8FB587C34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20DDDEFA-6E7A-4284-9A0D-245B3292D13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2538826"/>
            <a:ext cx="10691812" cy="2451543"/>
          </a:xfrm>
          <a:prstGeom prst="rect">
            <a:avLst/>
          </a:prstGeom>
        </p:spPr>
      </p:pic>
      <p:sp>
        <p:nvSpPr>
          <p:cNvPr id="9" name="Titre 1">
            <a:extLst>
              <a:ext uri="{FF2B5EF4-FFF2-40B4-BE49-F238E27FC236}">
                <a16:creationId xmlns:a16="http://schemas.microsoft.com/office/drawing/2014/main" id="{4334F36D-1B2A-C9E3-0143-8F0A2161AD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8461" y="832348"/>
            <a:ext cx="9221689" cy="427599"/>
          </a:xfrm>
        </p:spPr>
        <p:txBody>
          <a:bodyPr/>
          <a:lstStyle/>
          <a:p>
            <a:r>
              <a:rPr lang="fr-FR" sz="4400" dirty="0"/>
              <a:t>Zehnder ZIP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673A963F-C5F4-4175-DA62-B6508B8A73E9}"/>
              </a:ext>
            </a:extLst>
          </p:cNvPr>
          <p:cNvSpPr/>
          <p:nvPr/>
        </p:nvSpPr>
        <p:spPr>
          <a:xfrm>
            <a:off x="2600604" y="5868070"/>
            <a:ext cx="549060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457200"/>
            <a:r>
              <a:rPr lang="fr-FR" sz="4000" dirty="0">
                <a:solidFill>
                  <a:prstClr val="black"/>
                </a:solidFill>
                <a:latin typeface="+mj-lt"/>
              </a:rPr>
              <a:t>Schéma longueur </a:t>
            </a:r>
            <a:r>
              <a:rPr lang="fr-FR" sz="4000" dirty="0">
                <a:solidFill>
                  <a:srgbClr val="E2001A"/>
                </a:solidFill>
                <a:latin typeface="+mj-lt"/>
              </a:rPr>
              <a:t>26 m</a:t>
            </a:r>
          </a:p>
        </p:txBody>
      </p:sp>
    </p:spTree>
    <p:extLst>
      <p:ext uri="{BB962C8B-B14F-4D97-AF65-F5344CB8AC3E}">
        <p14:creationId xmlns:p14="http://schemas.microsoft.com/office/powerpoint/2010/main" val="140320579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AE5ECAE7-97EB-6E08-0408-4A9610C7E9C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3931D1D0-7996-4793-B3ED-7218039AAE7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09" y="2530573"/>
            <a:ext cx="10692221" cy="2579907"/>
          </a:xfrm>
          <a:prstGeom prst="rect">
            <a:avLst/>
          </a:prstGeom>
        </p:spPr>
      </p:pic>
      <p:sp>
        <p:nvSpPr>
          <p:cNvPr id="9" name="Titre 1">
            <a:extLst>
              <a:ext uri="{FF2B5EF4-FFF2-40B4-BE49-F238E27FC236}">
                <a16:creationId xmlns:a16="http://schemas.microsoft.com/office/drawing/2014/main" id="{882BB63A-2B23-F23C-59B3-5A18001246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8461" y="832348"/>
            <a:ext cx="9221689" cy="427599"/>
          </a:xfrm>
        </p:spPr>
        <p:txBody>
          <a:bodyPr/>
          <a:lstStyle/>
          <a:p>
            <a:r>
              <a:rPr lang="fr-FR" sz="4400" dirty="0"/>
              <a:t>Zehnder ZIP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D5927CD5-02A6-825B-105D-10984A46EAC2}"/>
              </a:ext>
            </a:extLst>
          </p:cNvPr>
          <p:cNvSpPr/>
          <p:nvPr/>
        </p:nvSpPr>
        <p:spPr>
          <a:xfrm>
            <a:off x="2600604" y="5868070"/>
            <a:ext cx="549060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457200"/>
            <a:r>
              <a:rPr lang="fr-FR" sz="4000" dirty="0">
                <a:solidFill>
                  <a:prstClr val="black"/>
                </a:solidFill>
                <a:latin typeface="+mj-lt"/>
              </a:rPr>
              <a:t>Schéma longueur </a:t>
            </a:r>
            <a:r>
              <a:rPr lang="fr-FR" sz="4000" dirty="0">
                <a:solidFill>
                  <a:srgbClr val="E2001A"/>
                </a:solidFill>
                <a:latin typeface="+mj-lt"/>
              </a:rPr>
              <a:t>27 m</a:t>
            </a:r>
          </a:p>
        </p:txBody>
      </p:sp>
    </p:spTree>
    <p:extLst>
      <p:ext uri="{BB962C8B-B14F-4D97-AF65-F5344CB8AC3E}">
        <p14:creationId xmlns:p14="http://schemas.microsoft.com/office/powerpoint/2010/main" val="259420995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1456D48-18EC-9586-2094-4F6AAF566DE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3ACBF2CC-4FF1-4518-BBA8-8F3B2A6B2AD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2550395"/>
            <a:ext cx="10691812" cy="2570646"/>
          </a:xfrm>
          <a:prstGeom prst="rect">
            <a:avLst/>
          </a:prstGeom>
        </p:spPr>
      </p:pic>
      <p:sp>
        <p:nvSpPr>
          <p:cNvPr id="9" name="Titre 1">
            <a:extLst>
              <a:ext uri="{FF2B5EF4-FFF2-40B4-BE49-F238E27FC236}">
                <a16:creationId xmlns:a16="http://schemas.microsoft.com/office/drawing/2014/main" id="{6D568110-5FBB-7BA6-116E-CDFCCC114D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8461" y="832348"/>
            <a:ext cx="9221689" cy="427599"/>
          </a:xfrm>
        </p:spPr>
        <p:txBody>
          <a:bodyPr/>
          <a:lstStyle/>
          <a:p>
            <a:r>
              <a:rPr lang="fr-FR" sz="4400" dirty="0"/>
              <a:t>Zehnder ZIP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26429FA-DE17-0E7A-CA26-3A750036818F}"/>
              </a:ext>
            </a:extLst>
          </p:cNvPr>
          <p:cNvSpPr/>
          <p:nvPr/>
        </p:nvSpPr>
        <p:spPr>
          <a:xfrm>
            <a:off x="2600604" y="5868070"/>
            <a:ext cx="549060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457200"/>
            <a:r>
              <a:rPr lang="fr-FR" sz="4000" dirty="0">
                <a:solidFill>
                  <a:prstClr val="black"/>
                </a:solidFill>
                <a:latin typeface="+mj-lt"/>
              </a:rPr>
              <a:t>Schéma longueur </a:t>
            </a:r>
            <a:r>
              <a:rPr lang="fr-FR" sz="4000" dirty="0">
                <a:solidFill>
                  <a:srgbClr val="E2001A"/>
                </a:solidFill>
                <a:latin typeface="+mj-lt"/>
              </a:rPr>
              <a:t>28 m</a:t>
            </a:r>
          </a:p>
        </p:txBody>
      </p:sp>
    </p:spTree>
    <p:extLst>
      <p:ext uri="{BB962C8B-B14F-4D97-AF65-F5344CB8AC3E}">
        <p14:creationId xmlns:p14="http://schemas.microsoft.com/office/powerpoint/2010/main" val="248391086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AEE3BCDA-B71C-CED0-C5DF-B23296D54F9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19798A0F-6AC6-44C3-AC09-4BF3B955FB2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2538591"/>
            <a:ext cx="10691813" cy="2431693"/>
          </a:xfrm>
          <a:prstGeom prst="rect">
            <a:avLst/>
          </a:prstGeom>
        </p:spPr>
      </p:pic>
      <p:sp>
        <p:nvSpPr>
          <p:cNvPr id="9" name="Titre 1">
            <a:extLst>
              <a:ext uri="{FF2B5EF4-FFF2-40B4-BE49-F238E27FC236}">
                <a16:creationId xmlns:a16="http://schemas.microsoft.com/office/drawing/2014/main" id="{ABB3E416-A535-35FD-19C2-957346D4AF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8461" y="832348"/>
            <a:ext cx="9221689" cy="427599"/>
          </a:xfrm>
        </p:spPr>
        <p:txBody>
          <a:bodyPr/>
          <a:lstStyle/>
          <a:p>
            <a:r>
              <a:rPr lang="fr-FR" sz="4400" dirty="0"/>
              <a:t>Zehnder ZIP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1406667-4052-427A-3D0B-45E912AB3AB2}"/>
              </a:ext>
            </a:extLst>
          </p:cNvPr>
          <p:cNvSpPr/>
          <p:nvPr/>
        </p:nvSpPr>
        <p:spPr>
          <a:xfrm>
            <a:off x="2600604" y="5868070"/>
            <a:ext cx="549060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457200"/>
            <a:r>
              <a:rPr lang="fr-FR" sz="4000" dirty="0">
                <a:solidFill>
                  <a:prstClr val="black"/>
                </a:solidFill>
                <a:latin typeface="+mj-lt"/>
              </a:rPr>
              <a:t>Schéma longueur </a:t>
            </a:r>
            <a:r>
              <a:rPr lang="fr-FR" sz="4000" dirty="0">
                <a:solidFill>
                  <a:srgbClr val="E2001A"/>
                </a:solidFill>
                <a:latin typeface="+mj-lt"/>
              </a:rPr>
              <a:t>29 m</a:t>
            </a:r>
          </a:p>
        </p:txBody>
      </p:sp>
    </p:spTree>
    <p:extLst>
      <p:ext uri="{BB962C8B-B14F-4D97-AF65-F5344CB8AC3E}">
        <p14:creationId xmlns:p14="http://schemas.microsoft.com/office/powerpoint/2010/main" val="2792285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A4E918-1C64-44C6-15D3-6B674A9A35D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34F18433-1B91-4DF2-B6AF-904CD35B1F0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2533746"/>
            <a:ext cx="10691812" cy="2451543"/>
          </a:xfrm>
          <a:prstGeom prst="rect">
            <a:avLst/>
          </a:prstGeom>
        </p:spPr>
      </p:pic>
      <p:sp>
        <p:nvSpPr>
          <p:cNvPr id="9" name="Titre 1">
            <a:extLst>
              <a:ext uri="{FF2B5EF4-FFF2-40B4-BE49-F238E27FC236}">
                <a16:creationId xmlns:a16="http://schemas.microsoft.com/office/drawing/2014/main" id="{4862DA25-EE4F-2CE5-76AC-F61B0B36C8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8461" y="832348"/>
            <a:ext cx="9221689" cy="427599"/>
          </a:xfrm>
        </p:spPr>
        <p:txBody>
          <a:bodyPr/>
          <a:lstStyle/>
          <a:p>
            <a:r>
              <a:rPr lang="fr-FR" sz="4400" dirty="0"/>
              <a:t>Zehnder ZIP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233E181-D3A7-3645-6DFC-307B2B54C432}"/>
              </a:ext>
            </a:extLst>
          </p:cNvPr>
          <p:cNvSpPr/>
          <p:nvPr/>
        </p:nvSpPr>
        <p:spPr>
          <a:xfrm>
            <a:off x="2743272" y="5868070"/>
            <a:ext cx="5205271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457200"/>
            <a:r>
              <a:rPr lang="fr-FR" sz="4000" dirty="0">
                <a:solidFill>
                  <a:prstClr val="black"/>
                </a:solidFill>
                <a:latin typeface="+mj-lt"/>
              </a:rPr>
              <a:t>Schéma longueur </a:t>
            </a:r>
            <a:r>
              <a:rPr lang="fr-FR" sz="4000" dirty="0">
                <a:solidFill>
                  <a:srgbClr val="E2001A"/>
                </a:solidFill>
                <a:latin typeface="+mj-lt"/>
              </a:rPr>
              <a:t>3 m</a:t>
            </a:r>
          </a:p>
        </p:txBody>
      </p:sp>
    </p:spTree>
    <p:extLst>
      <p:ext uri="{BB962C8B-B14F-4D97-AF65-F5344CB8AC3E}">
        <p14:creationId xmlns:p14="http://schemas.microsoft.com/office/powerpoint/2010/main" val="138082892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73D42887-3A8D-23DD-4112-013D2B525A9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54E89A43-3C8B-4EFB-8F9E-66E5334BFC9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2524290"/>
            <a:ext cx="10691813" cy="2511095"/>
          </a:xfrm>
          <a:prstGeom prst="rect">
            <a:avLst/>
          </a:prstGeom>
        </p:spPr>
      </p:pic>
      <p:sp>
        <p:nvSpPr>
          <p:cNvPr id="9" name="Titre 1">
            <a:extLst>
              <a:ext uri="{FF2B5EF4-FFF2-40B4-BE49-F238E27FC236}">
                <a16:creationId xmlns:a16="http://schemas.microsoft.com/office/drawing/2014/main" id="{6EE7FED8-30A5-BF73-2BBC-652B4AB4C0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8461" y="832348"/>
            <a:ext cx="9221689" cy="427599"/>
          </a:xfrm>
        </p:spPr>
        <p:txBody>
          <a:bodyPr/>
          <a:lstStyle/>
          <a:p>
            <a:r>
              <a:rPr lang="fr-FR" sz="4400" dirty="0"/>
              <a:t>Zehnder ZIP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3E2ECA7-24C1-A936-6615-60B380B8D9BA}"/>
              </a:ext>
            </a:extLst>
          </p:cNvPr>
          <p:cNvSpPr/>
          <p:nvPr/>
        </p:nvSpPr>
        <p:spPr>
          <a:xfrm>
            <a:off x="2600604" y="5868070"/>
            <a:ext cx="549060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457200"/>
            <a:r>
              <a:rPr lang="fr-FR" sz="4000" dirty="0">
                <a:solidFill>
                  <a:prstClr val="black"/>
                </a:solidFill>
                <a:latin typeface="+mj-lt"/>
              </a:rPr>
              <a:t>Schéma longueur </a:t>
            </a:r>
            <a:r>
              <a:rPr lang="fr-FR" sz="4000" dirty="0">
                <a:solidFill>
                  <a:srgbClr val="E2001A"/>
                </a:solidFill>
                <a:latin typeface="+mj-lt"/>
              </a:rPr>
              <a:t>30 m</a:t>
            </a:r>
          </a:p>
        </p:txBody>
      </p:sp>
    </p:spTree>
    <p:extLst>
      <p:ext uri="{BB962C8B-B14F-4D97-AF65-F5344CB8AC3E}">
        <p14:creationId xmlns:p14="http://schemas.microsoft.com/office/powerpoint/2010/main" val="320369731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8AD652D-FB8B-BF7D-33D8-1DD9BC1E5DD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9AB6D411-561A-4246-A223-21772726D7A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2523527"/>
            <a:ext cx="10691812" cy="2512622"/>
          </a:xfrm>
          <a:prstGeom prst="rect">
            <a:avLst/>
          </a:prstGeom>
        </p:spPr>
      </p:pic>
      <p:sp>
        <p:nvSpPr>
          <p:cNvPr id="9" name="Titre 1">
            <a:extLst>
              <a:ext uri="{FF2B5EF4-FFF2-40B4-BE49-F238E27FC236}">
                <a16:creationId xmlns:a16="http://schemas.microsoft.com/office/drawing/2014/main" id="{18B7A0B1-B58A-FC66-F7BA-DC6667C3AC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8461" y="832348"/>
            <a:ext cx="9221689" cy="427599"/>
          </a:xfrm>
        </p:spPr>
        <p:txBody>
          <a:bodyPr/>
          <a:lstStyle/>
          <a:p>
            <a:r>
              <a:rPr lang="fr-FR" sz="4400" dirty="0"/>
              <a:t>Zehnder ZIP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C07A6A4D-DEC9-0820-A5CF-D001C9F476BD}"/>
              </a:ext>
            </a:extLst>
          </p:cNvPr>
          <p:cNvSpPr/>
          <p:nvPr/>
        </p:nvSpPr>
        <p:spPr>
          <a:xfrm>
            <a:off x="2600604" y="5868070"/>
            <a:ext cx="549060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457200"/>
            <a:r>
              <a:rPr lang="fr-FR" sz="4000" dirty="0">
                <a:solidFill>
                  <a:prstClr val="black"/>
                </a:solidFill>
                <a:latin typeface="+mj-lt"/>
              </a:rPr>
              <a:t>Schéma longueur </a:t>
            </a:r>
            <a:r>
              <a:rPr lang="fr-FR" sz="4000" dirty="0">
                <a:solidFill>
                  <a:srgbClr val="E2001A"/>
                </a:solidFill>
                <a:latin typeface="+mj-lt"/>
              </a:rPr>
              <a:t>31 m</a:t>
            </a:r>
          </a:p>
        </p:txBody>
      </p:sp>
    </p:spTree>
    <p:extLst>
      <p:ext uri="{BB962C8B-B14F-4D97-AF65-F5344CB8AC3E}">
        <p14:creationId xmlns:p14="http://schemas.microsoft.com/office/powerpoint/2010/main" val="219544710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9CA1F6E2-D47F-AEC0-7E84-D4FAC4BB02C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A52D2F53-69B2-4F89-AEE6-E5E3A10C413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2537356"/>
            <a:ext cx="10691813" cy="2525601"/>
          </a:xfrm>
          <a:prstGeom prst="rect">
            <a:avLst/>
          </a:prstGeom>
        </p:spPr>
      </p:pic>
      <p:sp>
        <p:nvSpPr>
          <p:cNvPr id="9" name="Titre 1">
            <a:extLst>
              <a:ext uri="{FF2B5EF4-FFF2-40B4-BE49-F238E27FC236}">
                <a16:creationId xmlns:a16="http://schemas.microsoft.com/office/drawing/2014/main" id="{D32835BC-7EB3-F209-0E46-297AB0A2A6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8461" y="832348"/>
            <a:ext cx="9221689" cy="427599"/>
          </a:xfrm>
        </p:spPr>
        <p:txBody>
          <a:bodyPr/>
          <a:lstStyle/>
          <a:p>
            <a:r>
              <a:rPr lang="fr-FR" sz="4400" dirty="0"/>
              <a:t>Zehnder ZIP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FA0A83A-C5B7-3FBA-F9B1-00349271EC85}"/>
              </a:ext>
            </a:extLst>
          </p:cNvPr>
          <p:cNvSpPr/>
          <p:nvPr/>
        </p:nvSpPr>
        <p:spPr>
          <a:xfrm>
            <a:off x="2600604" y="5868070"/>
            <a:ext cx="549060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457200"/>
            <a:r>
              <a:rPr lang="fr-FR" sz="4000" dirty="0">
                <a:solidFill>
                  <a:prstClr val="black"/>
                </a:solidFill>
                <a:latin typeface="+mj-lt"/>
              </a:rPr>
              <a:t>Schéma longueur </a:t>
            </a:r>
            <a:r>
              <a:rPr lang="fr-FR" sz="4000" dirty="0">
                <a:solidFill>
                  <a:srgbClr val="E2001A"/>
                </a:solidFill>
                <a:latin typeface="+mj-lt"/>
              </a:rPr>
              <a:t>32 m</a:t>
            </a:r>
          </a:p>
        </p:txBody>
      </p:sp>
    </p:spTree>
    <p:extLst>
      <p:ext uri="{BB962C8B-B14F-4D97-AF65-F5344CB8AC3E}">
        <p14:creationId xmlns:p14="http://schemas.microsoft.com/office/powerpoint/2010/main" val="2464551203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802169D0-22BC-DDCB-655B-EF668FF8D8A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2AAB0925-E49E-4425-9043-3ECA1D05064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2542144"/>
            <a:ext cx="10691812" cy="2434746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AFFB2930-A03A-8DA2-2AF9-6177A848BAA4}"/>
              </a:ext>
            </a:extLst>
          </p:cNvPr>
          <p:cNvSpPr/>
          <p:nvPr/>
        </p:nvSpPr>
        <p:spPr>
          <a:xfrm>
            <a:off x="2600604" y="5868070"/>
            <a:ext cx="549060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457200"/>
            <a:r>
              <a:rPr lang="fr-FR" sz="4000" dirty="0">
                <a:solidFill>
                  <a:prstClr val="black"/>
                </a:solidFill>
                <a:latin typeface="+mj-lt"/>
              </a:rPr>
              <a:t>Schéma longueur </a:t>
            </a:r>
            <a:r>
              <a:rPr lang="fr-FR" sz="4000" dirty="0">
                <a:solidFill>
                  <a:srgbClr val="E2001A"/>
                </a:solidFill>
                <a:latin typeface="+mj-lt"/>
              </a:rPr>
              <a:t>33 m</a:t>
            </a:r>
          </a:p>
        </p:txBody>
      </p:sp>
      <p:sp>
        <p:nvSpPr>
          <p:cNvPr id="10" name="Titre 1">
            <a:extLst>
              <a:ext uri="{FF2B5EF4-FFF2-40B4-BE49-F238E27FC236}">
                <a16:creationId xmlns:a16="http://schemas.microsoft.com/office/drawing/2014/main" id="{49A474AD-E243-6889-77EA-1C62EDDE18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8461" y="832348"/>
            <a:ext cx="9221689" cy="427599"/>
          </a:xfrm>
        </p:spPr>
        <p:txBody>
          <a:bodyPr/>
          <a:lstStyle/>
          <a:p>
            <a:r>
              <a:rPr lang="fr-FR" sz="4400" dirty="0"/>
              <a:t>Zehnder ZIP</a:t>
            </a:r>
          </a:p>
        </p:txBody>
      </p:sp>
    </p:spTree>
    <p:extLst>
      <p:ext uri="{BB962C8B-B14F-4D97-AF65-F5344CB8AC3E}">
        <p14:creationId xmlns:p14="http://schemas.microsoft.com/office/powerpoint/2010/main" val="1326377418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B4F8679A-E129-22A1-AFCE-5FCC9DA80FC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4A55AA5B-2056-4252-A0E2-5435F7FB4EE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2538267"/>
            <a:ext cx="10691813" cy="2503460"/>
          </a:xfrm>
          <a:prstGeom prst="rect">
            <a:avLst/>
          </a:prstGeom>
        </p:spPr>
      </p:pic>
      <p:sp>
        <p:nvSpPr>
          <p:cNvPr id="9" name="Titre 1">
            <a:extLst>
              <a:ext uri="{FF2B5EF4-FFF2-40B4-BE49-F238E27FC236}">
                <a16:creationId xmlns:a16="http://schemas.microsoft.com/office/drawing/2014/main" id="{225569D5-3591-188B-822E-0958A9C392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8461" y="832348"/>
            <a:ext cx="9221689" cy="427599"/>
          </a:xfrm>
        </p:spPr>
        <p:txBody>
          <a:bodyPr/>
          <a:lstStyle/>
          <a:p>
            <a:r>
              <a:rPr lang="fr-FR" sz="4400" dirty="0"/>
              <a:t>Zehnder ZIP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5D49531C-34D5-08AC-7919-8DF5ECB7389B}"/>
              </a:ext>
            </a:extLst>
          </p:cNvPr>
          <p:cNvSpPr/>
          <p:nvPr/>
        </p:nvSpPr>
        <p:spPr>
          <a:xfrm>
            <a:off x="2600604" y="5868070"/>
            <a:ext cx="549060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457200"/>
            <a:r>
              <a:rPr lang="fr-FR" sz="4000" dirty="0">
                <a:solidFill>
                  <a:prstClr val="black"/>
                </a:solidFill>
                <a:latin typeface="+mj-lt"/>
              </a:rPr>
              <a:t>Schéma longueur </a:t>
            </a:r>
            <a:r>
              <a:rPr lang="fr-FR" sz="4000" dirty="0">
                <a:solidFill>
                  <a:srgbClr val="E2001A"/>
                </a:solidFill>
                <a:latin typeface="+mj-lt"/>
              </a:rPr>
              <a:t>34 m</a:t>
            </a:r>
          </a:p>
        </p:txBody>
      </p:sp>
    </p:spTree>
    <p:extLst>
      <p:ext uri="{BB962C8B-B14F-4D97-AF65-F5344CB8AC3E}">
        <p14:creationId xmlns:p14="http://schemas.microsoft.com/office/powerpoint/2010/main" val="634195007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0DE94220-3C4A-00F4-8A4E-43DB8B6F078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6BE88A33-60A0-4594-9495-BDCD857D981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2530574"/>
            <a:ext cx="10691812" cy="2447726"/>
          </a:xfrm>
          <a:prstGeom prst="rect">
            <a:avLst/>
          </a:prstGeom>
        </p:spPr>
      </p:pic>
      <p:sp>
        <p:nvSpPr>
          <p:cNvPr id="9" name="Titre 1">
            <a:extLst>
              <a:ext uri="{FF2B5EF4-FFF2-40B4-BE49-F238E27FC236}">
                <a16:creationId xmlns:a16="http://schemas.microsoft.com/office/drawing/2014/main" id="{F44EE0F0-01A1-D157-E814-67F5DE455B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8461" y="832348"/>
            <a:ext cx="9221689" cy="427599"/>
          </a:xfrm>
        </p:spPr>
        <p:txBody>
          <a:bodyPr/>
          <a:lstStyle/>
          <a:p>
            <a:r>
              <a:rPr lang="fr-FR" sz="4400" dirty="0"/>
              <a:t>Zehnder ZIP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A936837-E9FC-E07B-1943-EE20DB8C3755}"/>
              </a:ext>
            </a:extLst>
          </p:cNvPr>
          <p:cNvSpPr/>
          <p:nvPr/>
        </p:nvSpPr>
        <p:spPr>
          <a:xfrm>
            <a:off x="2600604" y="5868070"/>
            <a:ext cx="549060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457200"/>
            <a:r>
              <a:rPr lang="fr-FR" sz="4000" dirty="0">
                <a:solidFill>
                  <a:prstClr val="black"/>
                </a:solidFill>
                <a:latin typeface="+mj-lt"/>
              </a:rPr>
              <a:t>Schéma longueur </a:t>
            </a:r>
            <a:r>
              <a:rPr lang="fr-FR" sz="4000" dirty="0">
                <a:solidFill>
                  <a:srgbClr val="E2001A"/>
                </a:solidFill>
                <a:latin typeface="+mj-lt"/>
              </a:rPr>
              <a:t>35 m</a:t>
            </a:r>
          </a:p>
        </p:txBody>
      </p:sp>
    </p:spTree>
    <p:extLst>
      <p:ext uri="{BB962C8B-B14F-4D97-AF65-F5344CB8AC3E}">
        <p14:creationId xmlns:p14="http://schemas.microsoft.com/office/powerpoint/2010/main" val="1621300253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B902B908-6760-CBA4-5274-82E28467EBA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C8D23849-45E5-4BA9-B0B2-79D5D18AF19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2555328"/>
            <a:ext cx="10691813" cy="2459178"/>
          </a:xfrm>
          <a:prstGeom prst="rect">
            <a:avLst/>
          </a:prstGeom>
        </p:spPr>
      </p:pic>
      <p:sp>
        <p:nvSpPr>
          <p:cNvPr id="9" name="Titre 1">
            <a:extLst>
              <a:ext uri="{FF2B5EF4-FFF2-40B4-BE49-F238E27FC236}">
                <a16:creationId xmlns:a16="http://schemas.microsoft.com/office/drawing/2014/main" id="{8487A2CE-FA61-B276-892E-73A2BDB121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8461" y="832348"/>
            <a:ext cx="9221689" cy="427599"/>
          </a:xfrm>
        </p:spPr>
        <p:txBody>
          <a:bodyPr/>
          <a:lstStyle/>
          <a:p>
            <a:r>
              <a:rPr lang="fr-FR" sz="4400" dirty="0"/>
              <a:t>Zehnder ZIP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040698A6-978A-13CE-44B3-7FC7A5CDBEF6}"/>
              </a:ext>
            </a:extLst>
          </p:cNvPr>
          <p:cNvSpPr/>
          <p:nvPr/>
        </p:nvSpPr>
        <p:spPr>
          <a:xfrm>
            <a:off x="2600604" y="5868070"/>
            <a:ext cx="549060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457200"/>
            <a:r>
              <a:rPr lang="fr-FR" sz="4000" dirty="0">
                <a:solidFill>
                  <a:prstClr val="black"/>
                </a:solidFill>
                <a:latin typeface="+mj-lt"/>
              </a:rPr>
              <a:t>Schéma longueur </a:t>
            </a:r>
            <a:r>
              <a:rPr lang="fr-FR" sz="4000" dirty="0">
                <a:solidFill>
                  <a:srgbClr val="E2001A"/>
                </a:solidFill>
                <a:latin typeface="+mj-lt"/>
              </a:rPr>
              <a:t>36 m</a:t>
            </a:r>
          </a:p>
        </p:txBody>
      </p:sp>
    </p:spTree>
    <p:extLst>
      <p:ext uri="{BB962C8B-B14F-4D97-AF65-F5344CB8AC3E}">
        <p14:creationId xmlns:p14="http://schemas.microsoft.com/office/powerpoint/2010/main" val="3875448551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28D90514-BAAE-B65D-437E-B11C42E80D6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390AC606-4934-4ED3-8869-9A754608C65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2557266"/>
            <a:ext cx="10691812" cy="2424821"/>
          </a:xfrm>
          <a:prstGeom prst="rect">
            <a:avLst/>
          </a:prstGeom>
        </p:spPr>
      </p:pic>
      <p:sp>
        <p:nvSpPr>
          <p:cNvPr id="9" name="Titre 1">
            <a:extLst>
              <a:ext uri="{FF2B5EF4-FFF2-40B4-BE49-F238E27FC236}">
                <a16:creationId xmlns:a16="http://schemas.microsoft.com/office/drawing/2014/main" id="{53DFDEA0-6E19-6D6D-435A-BCC6656BE4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8461" y="832348"/>
            <a:ext cx="9221689" cy="427599"/>
          </a:xfrm>
        </p:spPr>
        <p:txBody>
          <a:bodyPr/>
          <a:lstStyle/>
          <a:p>
            <a:r>
              <a:rPr lang="fr-FR" sz="4400" dirty="0"/>
              <a:t>Zehnder ZIP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2BF5ABA-974E-FC2B-F9C0-9A899B15F7DC}"/>
              </a:ext>
            </a:extLst>
          </p:cNvPr>
          <p:cNvSpPr/>
          <p:nvPr/>
        </p:nvSpPr>
        <p:spPr>
          <a:xfrm>
            <a:off x="2600604" y="5868070"/>
            <a:ext cx="549060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457200"/>
            <a:r>
              <a:rPr lang="fr-FR" sz="4000" dirty="0">
                <a:solidFill>
                  <a:prstClr val="black"/>
                </a:solidFill>
                <a:latin typeface="+mj-lt"/>
              </a:rPr>
              <a:t>Schéma longueur </a:t>
            </a:r>
            <a:r>
              <a:rPr lang="fr-FR" sz="4000" dirty="0">
                <a:solidFill>
                  <a:srgbClr val="E2001A"/>
                </a:solidFill>
                <a:latin typeface="+mj-lt"/>
              </a:rPr>
              <a:t>37 m</a:t>
            </a:r>
          </a:p>
        </p:txBody>
      </p:sp>
    </p:spTree>
    <p:extLst>
      <p:ext uri="{BB962C8B-B14F-4D97-AF65-F5344CB8AC3E}">
        <p14:creationId xmlns:p14="http://schemas.microsoft.com/office/powerpoint/2010/main" val="2981040881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C382BABE-BB3F-DA78-14C8-7D89F36258C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5C05957E-4CDB-4209-98E5-1C26E61018D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2528518"/>
            <a:ext cx="10691813" cy="2472158"/>
          </a:xfrm>
          <a:prstGeom prst="rect">
            <a:avLst/>
          </a:prstGeom>
        </p:spPr>
      </p:pic>
      <p:sp>
        <p:nvSpPr>
          <p:cNvPr id="9" name="Titre 1">
            <a:extLst>
              <a:ext uri="{FF2B5EF4-FFF2-40B4-BE49-F238E27FC236}">
                <a16:creationId xmlns:a16="http://schemas.microsoft.com/office/drawing/2014/main" id="{E07B025D-C6C8-6A95-A69B-4C0A7CC327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8461" y="832348"/>
            <a:ext cx="9221689" cy="427599"/>
          </a:xfrm>
        </p:spPr>
        <p:txBody>
          <a:bodyPr/>
          <a:lstStyle/>
          <a:p>
            <a:r>
              <a:rPr lang="fr-FR" sz="4400" dirty="0"/>
              <a:t>Zehnder ZIP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797D2D1-45DD-7B07-1D02-4E426D9D4CD3}"/>
              </a:ext>
            </a:extLst>
          </p:cNvPr>
          <p:cNvSpPr/>
          <p:nvPr/>
        </p:nvSpPr>
        <p:spPr>
          <a:xfrm>
            <a:off x="2600604" y="5868070"/>
            <a:ext cx="549060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457200"/>
            <a:r>
              <a:rPr lang="fr-FR" sz="4000" dirty="0">
                <a:solidFill>
                  <a:prstClr val="black"/>
                </a:solidFill>
                <a:latin typeface="+mj-lt"/>
              </a:rPr>
              <a:t>Schéma longueur </a:t>
            </a:r>
            <a:r>
              <a:rPr lang="fr-FR" sz="4000" dirty="0">
                <a:solidFill>
                  <a:srgbClr val="E2001A"/>
                </a:solidFill>
                <a:latin typeface="+mj-lt"/>
              </a:rPr>
              <a:t>38 m</a:t>
            </a:r>
          </a:p>
        </p:txBody>
      </p:sp>
    </p:spTree>
    <p:extLst>
      <p:ext uri="{BB962C8B-B14F-4D97-AF65-F5344CB8AC3E}">
        <p14:creationId xmlns:p14="http://schemas.microsoft.com/office/powerpoint/2010/main" val="279506645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BE46F28-606D-669D-8E85-FE31D4CB42E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B7787D36-AA39-46DC-8C44-21219204FB8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532845"/>
            <a:ext cx="10691813" cy="2470631"/>
          </a:xfrm>
          <a:prstGeom prst="rect">
            <a:avLst/>
          </a:prstGeom>
        </p:spPr>
      </p:pic>
      <p:sp>
        <p:nvSpPr>
          <p:cNvPr id="9" name="Titre 1">
            <a:extLst>
              <a:ext uri="{FF2B5EF4-FFF2-40B4-BE49-F238E27FC236}">
                <a16:creationId xmlns:a16="http://schemas.microsoft.com/office/drawing/2014/main" id="{283A30AC-AB56-AC80-3378-A572FAD9F7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8461" y="832348"/>
            <a:ext cx="9221689" cy="427599"/>
          </a:xfrm>
        </p:spPr>
        <p:txBody>
          <a:bodyPr/>
          <a:lstStyle/>
          <a:p>
            <a:r>
              <a:rPr lang="fr-FR" sz="4400" dirty="0"/>
              <a:t>Zehnder ZIP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204F207A-722F-5050-895A-53ADCC92F65F}"/>
              </a:ext>
            </a:extLst>
          </p:cNvPr>
          <p:cNvSpPr/>
          <p:nvPr/>
        </p:nvSpPr>
        <p:spPr>
          <a:xfrm>
            <a:off x="2600604" y="5868070"/>
            <a:ext cx="549060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457200"/>
            <a:r>
              <a:rPr lang="fr-FR" sz="4000" dirty="0">
                <a:solidFill>
                  <a:prstClr val="black"/>
                </a:solidFill>
                <a:latin typeface="+mj-lt"/>
              </a:rPr>
              <a:t>Schéma longueur </a:t>
            </a:r>
            <a:r>
              <a:rPr lang="fr-FR" sz="4000" dirty="0">
                <a:solidFill>
                  <a:srgbClr val="E2001A"/>
                </a:solidFill>
                <a:latin typeface="+mj-lt"/>
              </a:rPr>
              <a:t>39 m</a:t>
            </a:r>
          </a:p>
        </p:txBody>
      </p:sp>
    </p:spTree>
    <p:extLst>
      <p:ext uri="{BB962C8B-B14F-4D97-AF65-F5344CB8AC3E}">
        <p14:creationId xmlns:p14="http://schemas.microsoft.com/office/powerpoint/2010/main" val="31161597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163E100-0A5C-31B0-1E29-23E0CFCD23F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3D7D3750-0906-464E-8FD4-C592810008B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532219"/>
            <a:ext cx="10691813" cy="2454597"/>
          </a:xfrm>
          <a:prstGeom prst="rect">
            <a:avLst/>
          </a:prstGeom>
        </p:spPr>
      </p:pic>
      <p:sp>
        <p:nvSpPr>
          <p:cNvPr id="9" name="Titre 1">
            <a:extLst>
              <a:ext uri="{FF2B5EF4-FFF2-40B4-BE49-F238E27FC236}">
                <a16:creationId xmlns:a16="http://schemas.microsoft.com/office/drawing/2014/main" id="{D3C62371-DE73-6F8F-E8CF-BD4D5EA257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8461" y="832348"/>
            <a:ext cx="9221689" cy="427599"/>
          </a:xfrm>
        </p:spPr>
        <p:txBody>
          <a:bodyPr/>
          <a:lstStyle/>
          <a:p>
            <a:r>
              <a:rPr lang="fr-FR" sz="4400" dirty="0"/>
              <a:t>Zehnder ZIP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29822226-F447-9CB6-FDC1-5F3E52870634}"/>
              </a:ext>
            </a:extLst>
          </p:cNvPr>
          <p:cNvSpPr/>
          <p:nvPr/>
        </p:nvSpPr>
        <p:spPr>
          <a:xfrm>
            <a:off x="2743272" y="5868070"/>
            <a:ext cx="5205271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457200"/>
            <a:r>
              <a:rPr lang="fr-FR" sz="4000" dirty="0">
                <a:solidFill>
                  <a:prstClr val="black"/>
                </a:solidFill>
                <a:latin typeface="+mj-lt"/>
              </a:rPr>
              <a:t>Schéma longueur </a:t>
            </a:r>
            <a:r>
              <a:rPr lang="fr-FR" sz="4000" dirty="0">
                <a:solidFill>
                  <a:srgbClr val="E2001A"/>
                </a:solidFill>
                <a:latin typeface="+mj-lt"/>
              </a:rPr>
              <a:t>4 m</a:t>
            </a:r>
          </a:p>
        </p:txBody>
      </p:sp>
    </p:spTree>
    <p:extLst>
      <p:ext uri="{BB962C8B-B14F-4D97-AF65-F5344CB8AC3E}">
        <p14:creationId xmlns:p14="http://schemas.microsoft.com/office/powerpoint/2010/main" val="2160823522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7A2BEBCF-2FE4-BB17-73CC-FEC74E97473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3B25AEB4-D35A-4A0C-9365-0B84F602AA4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2533129"/>
            <a:ext cx="10691813" cy="2432456"/>
          </a:xfrm>
          <a:prstGeom prst="rect">
            <a:avLst/>
          </a:prstGeom>
        </p:spPr>
      </p:pic>
      <p:sp>
        <p:nvSpPr>
          <p:cNvPr id="9" name="Titre 1">
            <a:extLst>
              <a:ext uri="{FF2B5EF4-FFF2-40B4-BE49-F238E27FC236}">
                <a16:creationId xmlns:a16="http://schemas.microsoft.com/office/drawing/2014/main" id="{991C34F2-FD23-0765-8C7A-BA7F3B5E1E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8461" y="832348"/>
            <a:ext cx="9221689" cy="427599"/>
          </a:xfrm>
        </p:spPr>
        <p:txBody>
          <a:bodyPr/>
          <a:lstStyle/>
          <a:p>
            <a:r>
              <a:rPr lang="fr-FR" sz="4400" dirty="0"/>
              <a:t>Zehnder ZIP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C5FD789-A8BE-E221-6352-4EB6743050EF}"/>
              </a:ext>
            </a:extLst>
          </p:cNvPr>
          <p:cNvSpPr/>
          <p:nvPr/>
        </p:nvSpPr>
        <p:spPr>
          <a:xfrm>
            <a:off x="2600604" y="5868070"/>
            <a:ext cx="549060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457200"/>
            <a:r>
              <a:rPr lang="fr-FR" sz="4000" dirty="0">
                <a:solidFill>
                  <a:prstClr val="black"/>
                </a:solidFill>
                <a:latin typeface="+mj-lt"/>
              </a:rPr>
              <a:t>Schéma longueur </a:t>
            </a:r>
            <a:r>
              <a:rPr lang="fr-FR" sz="4000" dirty="0">
                <a:solidFill>
                  <a:srgbClr val="E2001A"/>
                </a:solidFill>
                <a:latin typeface="+mj-lt"/>
              </a:rPr>
              <a:t>40 m</a:t>
            </a:r>
          </a:p>
        </p:txBody>
      </p:sp>
    </p:spTree>
    <p:extLst>
      <p:ext uri="{BB962C8B-B14F-4D97-AF65-F5344CB8AC3E}">
        <p14:creationId xmlns:p14="http://schemas.microsoft.com/office/powerpoint/2010/main" val="870442877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96EEB9A5-FCEA-D39A-A535-C770C987439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990A6D3F-90FA-4BFD-A7F6-ED28CD0BDE8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2560703"/>
            <a:ext cx="10691812" cy="2417950"/>
          </a:xfrm>
          <a:prstGeom prst="rect">
            <a:avLst/>
          </a:prstGeom>
        </p:spPr>
      </p:pic>
      <p:sp>
        <p:nvSpPr>
          <p:cNvPr id="9" name="Titre 1">
            <a:extLst>
              <a:ext uri="{FF2B5EF4-FFF2-40B4-BE49-F238E27FC236}">
                <a16:creationId xmlns:a16="http://schemas.microsoft.com/office/drawing/2014/main" id="{7EB7BF04-15E9-D83F-E4C6-8941DA77D6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8461" y="832348"/>
            <a:ext cx="9221689" cy="427599"/>
          </a:xfrm>
        </p:spPr>
        <p:txBody>
          <a:bodyPr/>
          <a:lstStyle/>
          <a:p>
            <a:r>
              <a:rPr lang="fr-FR" sz="4400" dirty="0"/>
              <a:t>Zehnder ZIP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2111BF30-CF49-1A83-64C6-4020CC095F14}"/>
              </a:ext>
            </a:extLst>
          </p:cNvPr>
          <p:cNvSpPr/>
          <p:nvPr/>
        </p:nvSpPr>
        <p:spPr>
          <a:xfrm>
            <a:off x="2600604" y="5868070"/>
            <a:ext cx="549060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457200"/>
            <a:r>
              <a:rPr lang="fr-FR" sz="4000" dirty="0">
                <a:solidFill>
                  <a:prstClr val="black"/>
                </a:solidFill>
                <a:latin typeface="+mj-lt"/>
              </a:rPr>
              <a:t>Schéma longueur </a:t>
            </a:r>
            <a:r>
              <a:rPr lang="fr-FR" sz="4000" dirty="0">
                <a:solidFill>
                  <a:srgbClr val="E2001A"/>
                </a:solidFill>
                <a:latin typeface="+mj-lt"/>
              </a:rPr>
              <a:t>41 m</a:t>
            </a:r>
          </a:p>
        </p:txBody>
      </p:sp>
    </p:spTree>
    <p:extLst>
      <p:ext uri="{BB962C8B-B14F-4D97-AF65-F5344CB8AC3E}">
        <p14:creationId xmlns:p14="http://schemas.microsoft.com/office/powerpoint/2010/main" val="794454430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4ABD8851-90A2-5AF2-09AF-412CC937381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C8156409-43C4-4482-82D3-09AE6D849F4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2523703"/>
            <a:ext cx="10691813" cy="2461468"/>
          </a:xfrm>
          <a:prstGeom prst="rect">
            <a:avLst/>
          </a:prstGeom>
        </p:spPr>
      </p:pic>
      <p:sp>
        <p:nvSpPr>
          <p:cNvPr id="9" name="Titre 1">
            <a:extLst>
              <a:ext uri="{FF2B5EF4-FFF2-40B4-BE49-F238E27FC236}">
                <a16:creationId xmlns:a16="http://schemas.microsoft.com/office/drawing/2014/main" id="{C618F20F-089B-EB70-E784-53D79839BD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8461" y="832348"/>
            <a:ext cx="9221689" cy="427599"/>
          </a:xfrm>
        </p:spPr>
        <p:txBody>
          <a:bodyPr/>
          <a:lstStyle/>
          <a:p>
            <a:r>
              <a:rPr lang="fr-FR" sz="4400" dirty="0"/>
              <a:t>Zehnder ZIP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D58A28C5-129D-124A-1253-7435C2013F47}"/>
              </a:ext>
            </a:extLst>
          </p:cNvPr>
          <p:cNvSpPr/>
          <p:nvPr/>
        </p:nvSpPr>
        <p:spPr>
          <a:xfrm>
            <a:off x="2600604" y="5868070"/>
            <a:ext cx="549060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457200"/>
            <a:r>
              <a:rPr lang="fr-FR" sz="4000" dirty="0">
                <a:solidFill>
                  <a:prstClr val="black"/>
                </a:solidFill>
                <a:latin typeface="+mj-lt"/>
              </a:rPr>
              <a:t>Schéma longueur </a:t>
            </a:r>
            <a:r>
              <a:rPr lang="fr-FR" sz="4000" dirty="0">
                <a:solidFill>
                  <a:srgbClr val="E2001A"/>
                </a:solidFill>
                <a:latin typeface="+mj-lt"/>
              </a:rPr>
              <a:t>42 m</a:t>
            </a:r>
          </a:p>
        </p:txBody>
      </p:sp>
    </p:spTree>
    <p:extLst>
      <p:ext uri="{BB962C8B-B14F-4D97-AF65-F5344CB8AC3E}">
        <p14:creationId xmlns:p14="http://schemas.microsoft.com/office/powerpoint/2010/main" val="1922047290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C192C724-0474-4365-0D9E-267F61F610A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2E6B176A-FA90-4A91-93B8-5196DD52255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2541967"/>
            <a:ext cx="10691812" cy="2485900"/>
          </a:xfrm>
          <a:prstGeom prst="rect">
            <a:avLst/>
          </a:prstGeom>
        </p:spPr>
      </p:pic>
      <p:sp>
        <p:nvSpPr>
          <p:cNvPr id="9" name="Titre 1">
            <a:extLst>
              <a:ext uri="{FF2B5EF4-FFF2-40B4-BE49-F238E27FC236}">
                <a16:creationId xmlns:a16="http://schemas.microsoft.com/office/drawing/2014/main" id="{CBB26D2F-3324-F22A-9BD9-A59D07E577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8461" y="832348"/>
            <a:ext cx="9221689" cy="427599"/>
          </a:xfrm>
        </p:spPr>
        <p:txBody>
          <a:bodyPr/>
          <a:lstStyle/>
          <a:p>
            <a:r>
              <a:rPr lang="fr-FR" sz="4400" dirty="0"/>
              <a:t>Zehnder ZIP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CD738B51-363A-5427-FDB6-344A103FB8C4}"/>
              </a:ext>
            </a:extLst>
          </p:cNvPr>
          <p:cNvSpPr/>
          <p:nvPr/>
        </p:nvSpPr>
        <p:spPr>
          <a:xfrm>
            <a:off x="2600604" y="5868070"/>
            <a:ext cx="549060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457200"/>
            <a:r>
              <a:rPr lang="fr-FR" sz="4000" dirty="0">
                <a:solidFill>
                  <a:prstClr val="black"/>
                </a:solidFill>
                <a:latin typeface="+mj-lt"/>
              </a:rPr>
              <a:t>Schéma longueur </a:t>
            </a:r>
            <a:r>
              <a:rPr lang="fr-FR" sz="4000" dirty="0">
                <a:solidFill>
                  <a:srgbClr val="E2001A"/>
                </a:solidFill>
                <a:latin typeface="+mj-lt"/>
              </a:rPr>
              <a:t>43 m</a:t>
            </a:r>
          </a:p>
        </p:txBody>
      </p:sp>
    </p:spTree>
    <p:extLst>
      <p:ext uri="{BB962C8B-B14F-4D97-AF65-F5344CB8AC3E}">
        <p14:creationId xmlns:p14="http://schemas.microsoft.com/office/powerpoint/2010/main" val="1599302441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6840F4F2-AD12-C66C-5E1D-6546AE55879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2731EDFC-D360-4394-9F08-91099070AC3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2523322"/>
            <a:ext cx="10691813" cy="2462232"/>
          </a:xfrm>
          <a:prstGeom prst="rect">
            <a:avLst/>
          </a:prstGeom>
        </p:spPr>
      </p:pic>
      <p:sp>
        <p:nvSpPr>
          <p:cNvPr id="9" name="Titre 1">
            <a:extLst>
              <a:ext uri="{FF2B5EF4-FFF2-40B4-BE49-F238E27FC236}">
                <a16:creationId xmlns:a16="http://schemas.microsoft.com/office/drawing/2014/main" id="{76CD926D-392D-0E69-BEC4-33F5AC28FF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8461" y="832348"/>
            <a:ext cx="9221689" cy="427599"/>
          </a:xfrm>
        </p:spPr>
        <p:txBody>
          <a:bodyPr/>
          <a:lstStyle/>
          <a:p>
            <a:r>
              <a:rPr lang="fr-FR" sz="4400" dirty="0"/>
              <a:t>Zehnder ZIP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6D54F55D-CBFA-D53D-8405-930A4F8686BA}"/>
              </a:ext>
            </a:extLst>
          </p:cNvPr>
          <p:cNvSpPr/>
          <p:nvPr/>
        </p:nvSpPr>
        <p:spPr>
          <a:xfrm>
            <a:off x="2600604" y="5868070"/>
            <a:ext cx="549060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457200"/>
            <a:r>
              <a:rPr lang="fr-FR" sz="4000" dirty="0">
                <a:solidFill>
                  <a:prstClr val="black"/>
                </a:solidFill>
                <a:latin typeface="+mj-lt"/>
              </a:rPr>
              <a:t>Schéma longueur </a:t>
            </a:r>
            <a:r>
              <a:rPr lang="fr-FR" sz="4000" dirty="0">
                <a:solidFill>
                  <a:srgbClr val="E2001A"/>
                </a:solidFill>
                <a:latin typeface="+mj-lt"/>
              </a:rPr>
              <a:t>44 m</a:t>
            </a:r>
          </a:p>
        </p:txBody>
      </p:sp>
    </p:spTree>
    <p:extLst>
      <p:ext uri="{BB962C8B-B14F-4D97-AF65-F5344CB8AC3E}">
        <p14:creationId xmlns:p14="http://schemas.microsoft.com/office/powerpoint/2010/main" val="496965746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B9F95EE-6B38-5EBA-335F-E76CACA0C18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873479B9-B09B-4F57-AD83-32CB0915DC7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2567896"/>
            <a:ext cx="10691812" cy="2464522"/>
          </a:xfrm>
          <a:prstGeom prst="rect">
            <a:avLst/>
          </a:prstGeom>
        </p:spPr>
      </p:pic>
      <p:sp>
        <p:nvSpPr>
          <p:cNvPr id="9" name="Titre 1">
            <a:extLst>
              <a:ext uri="{FF2B5EF4-FFF2-40B4-BE49-F238E27FC236}">
                <a16:creationId xmlns:a16="http://schemas.microsoft.com/office/drawing/2014/main" id="{4C30F601-B164-F3CD-9F5C-A67D841230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8461" y="832348"/>
            <a:ext cx="9221689" cy="427599"/>
          </a:xfrm>
        </p:spPr>
        <p:txBody>
          <a:bodyPr/>
          <a:lstStyle/>
          <a:p>
            <a:r>
              <a:rPr lang="fr-FR" sz="4400" dirty="0"/>
              <a:t>Zehnder ZIP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5A54596-C748-D4F2-C857-8A38418D34DA}"/>
              </a:ext>
            </a:extLst>
          </p:cNvPr>
          <p:cNvSpPr/>
          <p:nvPr/>
        </p:nvSpPr>
        <p:spPr>
          <a:xfrm>
            <a:off x="2600604" y="5868070"/>
            <a:ext cx="549060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457200"/>
            <a:r>
              <a:rPr lang="fr-FR" sz="4000" dirty="0">
                <a:solidFill>
                  <a:prstClr val="black"/>
                </a:solidFill>
                <a:latin typeface="+mj-lt"/>
              </a:rPr>
              <a:t>Schéma longueur </a:t>
            </a:r>
            <a:r>
              <a:rPr lang="fr-FR" sz="4000" dirty="0">
                <a:solidFill>
                  <a:srgbClr val="E2001A"/>
                </a:solidFill>
                <a:latin typeface="+mj-lt"/>
              </a:rPr>
              <a:t>45 m</a:t>
            </a:r>
          </a:p>
        </p:txBody>
      </p:sp>
    </p:spTree>
    <p:extLst>
      <p:ext uri="{BB962C8B-B14F-4D97-AF65-F5344CB8AC3E}">
        <p14:creationId xmlns:p14="http://schemas.microsoft.com/office/powerpoint/2010/main" val="3591627445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9B285C90-17F7-81CF-5A6F-9A81465EF36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14A3D5B3-934D-475F-8D54-EC243C75BF4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2531745"/>
            <a:ext cx="10691813" cy="2512622"/>
          </a:xfrm>
          <a:prstGeom prst="rect">
            <a:avLst/>
          </a:prstGeom>
        </p:spPr>
      </p:pic>
      <p:sp>
        <p:nvSpPr>
          <p:cNvPr id="9" name="Titre 1">
            <a:extLst>
              <a:ext uri="{FF2B5EF4-FFF2-40B4-BE49-F238E27FC236}">
                <a16:creationId xmlns:a16="http://schemas.microsoft.com/office/drawing/2014/main" id="{E2B604B3-EDC6-6548-50DB-B47C5326FC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8461" y="832348"/>
            <a:ext cx="9221689" cy="427599"/>
          </a:xfrm>
        </p:spPr>
        <p:txBody>
          <a:bodyPr/>
          <a:lstStyle/>
          <a:p>
            <a:r>
              <a:rPr lang="fr-FR" sz="4400" dirty="0"/>
              <a:t>Zehnder ZIP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860EB81E-9154-B6AF-9FAC-B03C2A462B7C}"/>
              </a:ext>
            </a:extLst>
          </p:cNvPr>
          <p:cNvSpPr/>
          <p:nvPr/>
        </p:nvSpPr>
        <p:spPr>
          <a:xfrm>
            <a:off x="2600604" y="5868070"/>
            <a:ext cx="549060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457200"/>
            <a:r>
              <a:rPr lang="fr-FR" sz="4000" dirty="0">
                <a:solidFill>
                  <a:prstClr val="black"/>
                </a:solidFill>
                <a:latin typeface="+mj-lt"/>
              </a:rPr>
              <a:t>Schéma longueur </a:t>
            </a:r>
            <a:r>
              <a:rPr lang="fr-FR" sz="4000" dirty="0">
                <a:solidFill>
                  <a:srgbClr val="E2001A"/>
                </a:solidFill>
                <a:latin typeface="+mj-lt"/>
              </a:rPr>
              <a:t>46 m</a:t>
            </a:r>
          </a:p>
        </p:txBody>
      </p:sp>
    </p:spTree>
    <p:extLst>
      <p:ext uri="{BB962C8B-B14F-4D97-AF65-F5344CB8AC3E}">
        <p14:creationId xmlns:p14="http://schemas.microsoft.com/office/powerpoint/2010/main" val="1078860101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04BD7BC9-8A58-7553-D087-3864DB897CC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7907429E-2500-44B5-A8C2-F0827DB9DF8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2530927"/>
            <a:ext cx="10691812" cy="2477501"/>
          </a:xfrm>
          <a:prstGeom prst="rect">
            <a:avLst/>
          </a:prstGeom>
        </p:spPr>
      </p:pic>
      <p:sp>
        <p:nvSpPr>
          <p:cNvPr id="9" name="Titre 1">
            <a:extLst>
              <a:ext uri="{FF2B5EF4-FFF2-40B4-BE49-F238E27FC236}">
                <a16:creationId xmlns:a16="http://schemas.microsoft.com/office/drawing/2014/main" id="{B723EE4A-28CA-5329-C2D6-9A4C623CA9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8461" y="832348"/>
            <a:ext cx="9221689" cy="427599"/>
          </a:xfrm>
        </p:spPr>
        <p:txBody>
          <a:bodyPr/>
          <a:lstStyle/>
          <a:p>
            <a:r>
              <a:rPr lang="fr-FR" sz="4400" dirty="0"/>
              <a:t>Zehnder ZIP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C65078B7-D660-C5FD-8628-E9B0BEE6D045}"/>
              </a:ext>
            </a:extLst>
          </p:cNvPr>
          <p:cNvSpPr/>
          <p:nvPr/>
        </p:nvSpPr>
        <p:spPr>
          <a:xfrm>
            <a:off x="2600604" y="5868070"/>
            <a:ext cx="549060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457200"/>
            <a:r>
              <a:rPr lang="fr-FR" sz="4000" dirty="0">
                <a:solidFill>
                  <a:prstClr val="black"/>
                </a:solidFill>
                <a:latin typeface="+mj-lt"/>
              </a:rPr>
              <a:t>Schéma longueur </a:t>
            </a:r>
            <a:r>
              <a:rPr lang="fr-FR" sz="4000" dirty="0">
                <a:solidFill>
                  <a:srgbClr val="E2001A"/>
                </a:solidFill>
                <a:latin typeface="+mj-lt"/>
              </a:rPr>
              <a:t>47 m</a:t>
            </a:r>
          </a:p>
        </p:txBody>
      </p:sp>
    </p:spTree>
    <p:extLst>
      <p:ext uri="{BB962C8B-B14F-4D97-AF65-F5344CB8AC3E}">
        <p14:creationId xmlns:p14="http://schemas.microsoft.com/office/powerpoint/2010/main" val="1022916950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14B21161-96B1-3806-F2A7-99DFBB64120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C8B63E35-D067-470B-B416-240591021F5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2542436"/>
            <a:ext cx="10691813" cy="2525601"/>
          </a:xfrm>
          <a:prstGeom prst="rect">
            <a:avLst/>
          </a:prstGeom>
        </p:spPr>
      </p:pic>
      <p:sp>
        <p:nvSpPr>
          <p:cNvPr id="9" name="Titre 1">
            <a:extLst>
              <a:ext uri="{FF2B5EF4-FFF2-40B4-BE49-F238E27FC236}">
                <a16:creationId xmlns:a16="http://schemas.microsoft.com/office/drawing/2014/main" id="{1F626228-1C71-7E0B-8D9E-9E0A487B3E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8461" y="832348"/>
            <a:ext cx="9221689" cy="427599"/>
          </a:xfrm>
        </p:spPr>
        <p:txBody>
          <a:bodyPr/>
          <a:lstStyle/>
          <a:p>
            <a:r>
              <a:rPr lang="fr-FR" sz="4400" dirty="0"/>
              <a:t>Zehnder ZIP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671D134F-2981-C4AE-1562-E928CFC08285}"/>
              </a:ext>
            </a:extLst>
          </p:cNvPr>
          <p:cNvSpPr/>
          <p:nvPr/>
        </p:nvSpPr>
        <p:spPr>
          <a:xfrm>
            <a:off x="2600604" y="5868070"/>
            <a:ext cx="549060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457200"/>
            <a:r>
              <a:rPr lang="fr-FR" sz="4000" dirty="0">
                <a:solidFill>
                  <a:prstClr val="black"/>
                </a:solidFill>
                <a:latin typeface="+mj-lt"/>
              </a:rPr>
              <a:t>Schéma longueur </a:t>
            </a:r>
            <a:r>
              <a:rPr lang="fr-FR" sz="4000" dirty="0">
                <a:solidFill>
                  <a:srgbClr val="E2001A"/>
                </a:solidFill>
                <a:latin typeface="+mj-lt"/>
              </a:rPr>
              <a:t>48 m</a:t>
            </a:r>
          </a:p>
        </p:txBody>
      </p:sp>
    </p:spTree>
    <p:extLst>
      <p:ext uri="{BB962C8B-B14F-4D97-AF65-F5344CB8AC3E}">
        <p14:creationId xmlns:p14="http://schemas.microsoft.com/office/powerpoint/2010/main" val="1968709531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69BEC8EC-EC73-BF75-4A40-A58A2A9C3C8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02782BB5-0C7B-4C04-83B7-5AC2197999B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2546196"/>
            <a:ext cx="10691812" cy="2446962"/>
          </a:xfrm>
          <a:prstGeom prst="rect">
            <a:avLst/>
          </a:prstGeom>
        </p:spPr>
      </p:pic>
      <p:sp>
        <p:nvSpPr>
          <p:cNvPr id="9" name="Titre 1">
            <a:extLst>
              <a:ext uri="{FF2B5EF4-FFF2-40B4-BE49-F238E27FC236}">
                <a16:creationId xmlns:a16="http://schemas.microsoft.com/office/drawing/2014/main" id="{D7DC5B80-7E42-124B-2175-B684C2CC09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8461" y="832348"/>
            <a:ext cx="9221689" cy="427599"/>
          </a:xfrm>
        </p:spPr>
        <p:txBody>
          <a:bodyPr/>
          <a:lstStyle/>
          <a:p>
            <a:r>
              <a:rPr lang="fr-FR" sz="4400" dirty="0"/>
              <a:t>Zehnder ZIP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9589D6B2-763F-CD2A-CDF0-326E5FA114D0}"/>
              </a:ext>
            </a:extLst>
          </p:cNvPr>
          <p:cNvSpPr/>
          <p:nvPr/>
        </p:nvSpPr>
        <p:spPr>
          <a:xfrm>
            <a:off x="2600604" y="5868070"/>
            <a:ext cx="549060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457200"/>
            <a:r>
              <a:rPr lang="fr-FR" sz="4000" dirty="0">
                <a:solidFill>
                  <a:prstClr val="black"/>
                </a:solidFill>
                <a:latin typeface="+mj-lt"/>
              </a:rPr>
              <a:t>Schéma longueur </a:t>
            </a:r>
            <a:r>
              <a:rPr lang="fr-FR" sz="4000" dirty="0">
                <a:solidFill>
                  <a:srgbClr val="E2001A"/>
                </a:solidFill>
                <a:latin typeface="+mj-lt"/>
              </a:rPr>
              <a:t>49 m</a:t>
            </a:r>
          </a:p>
        </p:txBody>
      </p:sp>
    </p:spTree>
    <p:extLst>
      <p:ext uri="{BB962C8B-B14F-4D97-AF65-F5344CB8AC3E}">
        <p14:creationId xmlns:p14="http://schemas.microsoft.com/office/powerpoint/2010/main" val="33989933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4D9F839-329A-1D5A-2DD8-5A8E2B7D9A0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3A1E0135-27B9-4873-97E4-5ED57B5F631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2525259"/>
            <a:ext cx="10691813" cy="2559957"/>
          </a:xfrm>
          <a:prstGeom prst="rect">
            <a:avLst/>
          </a:prstGeom>
        </p:spPr>
      </p:pic>
      <p:sp>
        <p:nvSpPr>
          <p:cNvPr id="9" name="Titre 1">
            <a:extLst>
              <a:ext uri="{FF2B5EF4-FFF2-40B4-BE49-F238E27FC236}">
                <a16:creationId xmlns:a16="http://schemas.microsoft.com/office/drawing/2014/main" id="{FE8F8AE2-CA2C-C713-65F9-7A9B8D3210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8461" y="832348"/>
            <a:ext cx="9221689" cy="427599"/>
          </a:xfrm>
        </p:spPr>
        <p:txBody>
          <a:bodyPr/>
          <a:lstStyle/>
          <a:p>
            <a:r>
              <a:rPr lang="fr-FR" sz="4400" dirty="0"/>
              <a:t>Zehnder ZIP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615DC972-F718-F38D-4400-5968DC7319E0}"/>
              </a:ext>
            </a:extLst>
          </p:cNvPr>
          <p:cNvSpPr/>
          <p:nvPr/>
        </p:nvSpPr>
        <p:spPr>
          <a:xfrm>
            <a:off x="2743272" y="5868070"/>
            <a:ext cx="5205271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457200"/>
            <a:r>
              <a:rPr lang="fr-FR" sz="4000" dirty="0">
                <a:solidFill>
                  <a:prstClr val="black"/>
                </a:solidFill>
                <a:latin typeface="+mj-lt"/>
              </a:rPr>
              <a:t>Schéma longueur </a:t>
            </a:r>
            <a:r>
              <a:rPr lang="fr-FR" sz="4000" dirty="0">
                <a:solidFill>
                  <a:srgbClr val="E2001A"/>
                </a:solidFill>
                <a:latin typeface="+mj-lt"/>
              </a:rPr>
              <a:t>5 m</a:t>
            </a:r>
          </a:p>
        </p:txBody>
      </p:sp>
    </p:spTree>
    <p:extLst>
      <p:ext uri="{BB962C8B-B14F-4D97-AF65-F5344CB8AC3E}">
        <p14:creationId xmlns:p14="http://schemas.microsoft.com/office/powerpoint/2010/main" val="1472485190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975AF65-C893-7945-0E13-4E32FA4FCE7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62B71FF3-C204-4CA1-B636-8E97057193D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2553956"/>
            <a:ext cx="10691812" cy="2394282"/>
          </a:xfrm>
          <a:prstGeom prst="rect">
            <a:avLst/>
          </a:prstGeom>
        </p:spPr>
      </p:pic>
      <p:sp>
        <p:nvSpPr>
          <p:cNvPr id="9" name="Titre 1">
            <a:extLst>
              <a:ext uri="{FF2B5EF4-FFF2-40B4-BE49-F238E27FC236}">
                <a16:creationId xmlns:a16="http://schemas.microsoft.com/office/drawing/2014/main" id="{29024534-8C62-FE57-2FAD-64584C6107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8461" y="832348"/>
            <a:ext cx="9221689" cy="427599"/>
          </a:xfrm>
        </p:spPr>
        <p:txBody>
          <a:bodyPr/>
          <a:lstStyle/>
          <a:p>
            <a:r>
              <a:rPr lang="fr-FR" sz="4400" dirty="0"/>
              <a:t>Zehnder ZIP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D7D735FB-46FD-F6CC-03FD-E3578BB1AFAB}"/>
              </a:ext>
            </a:extLst>
          </p:cNvPr>
          <p:cNvSpPr/>
          <p:nvPr/>
        </p:nvSpPr>
        <p:spPr>
          <a:xfrm>
            <a:off x="2600604" y="5868070"/>
            <a:ext cx="549060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457200"/>
            <a:r>
              <a:rPr lang="fr-FR" sz="4000" dirty="0">
                <a:solidFill>
                  <a:prstClr val="black"/>
                </a:solidFill>
                <a:latin typeface="+mj-lt"/>
              </a:rPr>
              <a:t>Schéma longueur </a:t>
            </a:r>
            <a:r>
              <a:rPr lang="fr-FR" sz="4000" dirty="0">
                <a:solidFill>
                  <a:srgbClr val="E2001A"/>
                </a:solidFill>
                <a:latin typeface="+mj-lt"/>
              </a:rPr>
              <a:t>50 m</a:t>
            </a:r>
          </a:p>
        </p:txBody>
      </p:sp>
    </p:spTree>
    <p:extLst>
      <p:ext uri="{BB962C8B-B14F-4D97-AF65-F5344CB8AC3E}">
        <p14:creationId xmlns:p14="http://schemas.microsoft.com/office/powerpoint/2010/main" val="4243066702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C3764070-81FC-1871-AB2C-2CFDD02ED78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7786BC38-BA2A-42EF-908B-C84969D959B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2541381"/>
            <a:ext cx="10691812" cy="2436273"/>
          </a:xfrm>
          <a:prstGeom prst="rect">
            <a:avLst/>
          </a:prstGeom>
        </p:spPr>
      </p:pic>
      <p:sp>
        <p:nvSpPr>
          <p:cNvPr id="9" name="Titre 1">
            <a:extLst>
              <a:ext uri="{FF2B5EF4-FFF2-40B4-BE49-F238E27FC236}">
                <a16:creationId xmlns:a16="http://schemas.microsoft.com/office/drawing/2014/main" id="{B0081088-4282-F5C5-EBD7-5D9E551775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8461" y="832348"/>
            <a:ext cx="9221689" cy="427599"/>
          </a:xfrm>
        </p:spPr>
        <p:txBody>
          <a:bodyPr/>
          <a:lstStyle/>
          <a:p>
            <a:r>
              <a:rPr lang="fr-FR" sz="4400" dirty="0"/>
              <a:t>Zehnder ZIP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449E2EB-7FC1-2758-2538-E4AA35F70414}"/>
              </a:ext>
            </a:extLst>
          </p:cNvPr>
          <p:cNvSpPr/>
          <p:nvPr/>
        </p:nvSpPr>
        <p:spPr>
          <a:xfrm>
            <a:off x="2600604" y="5868070"/>
            <a:ext cx="549060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457200"/>
            <a:r>
              <a:rPr lang="fr-FR" sz="4000" dirty="0">
                <a:solidFill>
                  <a:prstClr val="black"/>
                </a:solidFill>
                <a:latin typeface="+mj-lt"/>
              </a:rPr>
              <a:t>Schéma longueur </a:t>
            </a:r>
            <a:r>
              <a:rPr lang="fr-FR" sz="4000" dirty="0">
                <a:solidFill>
                  <a:srgbClr val="E2001A"/>
                </a:solidFill>
                <a:latin typeface="+mj-lt"/>
              </a:rPr>
              <a:t>51 m</a:t>
            </a:r>
          </a:p>
        </p:txBody>
      </p:sp>
    </p:spTree>
    <p:extLst>
      <p:ext uri="{BB962C8B-B14F-4D97-AF65-F5344CB8AC3E}">
        <p14:creationId xmlns:p14="http://schemas.microsoft.com/office/powerpoint/2010/main" val="3437745265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FEC67F-0EA1-6485-4644-FACF0CF158C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C1813038-EDE0-4A79-A5B4-47E11EE3E16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2540998"/>
            <a:ext cx="10691813" cy="2437037"/>
          </a:xfrm>
          <a:prstGeom prst="rect">
            <a:avLst/>
          </a:prstGeom>
        </p:spPr>
      </p:pic>
      <p:sp>
        <p:nvSpPr>
          <p:cNvPr id="9" name="Titre 1">
            <a:extLst>
              <a:ext uri="{FF2B5EF4-FFF2-40B4-BE49-F238E27FC236}">
                <a16:creationId xmlns:a16="http://schemas.microsoft.com/office/drawing/2014/main" id="{8675DF17-4424-F460-D61C-F380A7F5F1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8461" y="832348"/>
            <a:ext cx="9221689" cy="427599"/>
          </a:xfrm>
        </p:spPr>
        <p:txBody>
          <a:bodyPr/>
          <a:lstStyle/>
          <a:p>
            <a:r>
              <a:rPr lang="fr-FR" sz="4400" dirty="0"/>
              <a:t>Zehnder ZIP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6730EEBF-B039-2D6D-0D93-D954C68951EC}"/>
              </a:ext>
            </a:extLst>
          </p:cNvPr>
          <p:cNvSpPr/>
          <p:nvPr/>
        </p:nvSpPr>
        <p:spPr>
          <a:xfrm>
            <a:off x="2600604" y="5868070"/>
            <a:ext cx="549060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457200"/>
            <a:r>
              <a:rPr lang="fr-FR" sz="4000" dirty="0">
                <a:solidFill>
                  <a:prstClr val="black"/>
                </a:solidFill>
                <a:latin typeface="+mj-lt"/>
              </a:rPr>
              <a:t>Schéma longueur </a:t>
            </a:r>
            <a:r>
              <a:rPr lang="fr-FR" sz="4000" dirty="0">
                <a:solidFill>
                  <a:srgbClr val="E2001A"/>
                </a:solidFill>
                <a:latin typeface="+mj-lt"/>
              </a:rPr>
              <a:t>52 m</a:t>
            </a:r>
          </a:p>
        </p:txBody>
      </p:sp>
    </p:spTree>
    <p:extLst>
      <p:ext uri="{BB962C8B-B14F-4D97-AF65-F5344CB8AC3E}">
        <p14:creationId xmlns:p14="http://schemas.microsoft.com/office/powerpoint/2010/main" val="3754349535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27D97F39-9FD0-62DC-9FD3-797DE2A8B93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3FD92109-7B91-4C07-8D97-44A039AC04F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2555623"/>
            <a:ext cx="10691812" cy="2417950"/>
          </a:xfrm>
          <a:prstGeom prst="rect">
            <a:avLst/>
          </a:prstGeom>
        </p:spPr>
      </p:pic>
      <p:sp>
        <p:nvSpPr>
          <p:cNvPr id="9" name="Titre 1">
            <a:extLst>
              <a:ext uri="{FF2B5EF4-FFF2-40B4-BE49-F238E27FC236}">
                <a16:creationId xmlns:a16="http://schemas.microsoft.com/office/drawing/2014/main" id="{C99D7F3D-1E6B-2B14-BBD9-D890AA762A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8461" y="832348"/>
            <a:ext cx="9221689" cy="427599"/>
          </a:xfrm>
        </p:spPr>
        <p:txBody>
          <a:bodyPr/>
          <a:lstStyle/>
          <a:p>
            <a:r>
              <a:rPr lang="fr-FR" sz="4400" dirty="0"/>
              <a:t>Zehnder ZIP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2192B0E-2658-A880-6960-7362EFCF7175}"/>
              </a:ext>
            </a:extLst>
          </p:cNvPr>
          <p:cNvSpPr/>
          <p:nvPr/>
        </p:nvSpPr>
        <p:spPr>
          <a:xfrm>
            <a:off x="2600604" y="5868070"/>
            <a:ext cx="549060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457200"/>
            <a:r>
              <a:rPr lang="fr-FR" sz="4000" dirty="0">
                <a:solidFill>
                  <a:prstClr val="black"/>
                </a:solidFill>
                <a:latin typeface="+mj-lt"/>
              </a:rPr>
              <a:t>Schéma longueur </a:t>
            </a:r>
            <a:r>
              <a:rPr lang="fr-FR" sz="4000" dirty="0">
                <a:solidFill>
                  <a:srgbClr val="E2001A"/>
                </a:solidFill>
                <a:latin typeface="+mj-lt"/>
              </a:rPr>
              <a:t>53 m</a:t>
            </a:r>
          </a:p>
        </p:txBody>
      </p:sp>
    </p:spTree>
    <p:extLst>
      <p:ext uri="{BB962C8B-B14F-4D97-AF65-F5344CB8AC3E}">
        <p14:creationId xmlns:p14="http://schemas.microsoft.com/office/powerpoint/2010/main" val="3531256819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99EA74F7-0C45-548E-619A-830B28E3A52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2977B07B-9515-4142-A801-3EA8C04311A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2506671"/>
            <a:ext cx="10691812" cy="2475211"/>
          </a:xfrm>
          <a:prstGeom prst="rect">
            <a:avLst/>
          </a:prstGeom>
        </p:spPr>
      </p:pic>
      <p:sp>
        <p:nvSpPr>
          <p:cNvPr id="9" name="Titre 1">
            <a:extLst>
              <a:ext uri="{FF2B5EF4-FFF2-40B4-BE49-F238E27FC236}">
                <a16:creationId xmlns:a16="http://schemas.microsoft.com/office/drawing/2014/main" id="{F0784DC6-F409-C020-7E19-2A36034ED6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8461" y="832348"/>
            <a:ext cx="9221689" cy="427599"/>
          </a:xfrm>
        </p:spPr>
        <p:txBody>
          <a:bodyPr/>
          <a:lstStyle/>
          <a:p>
            <a:r>
              <a:rPr lang="fr-FR" sz="4400" dirty="0"/>
              <a:t>Zehnder ZIP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84754C09-5756-271A-BB29-AE38F57BF67D}"/>
              </a:ext>
            </a:extLst>
          </p:cNvPr>
          <p:cNvSpPr/>
          <p:nvPr/>
        </p:nvSpPr>
        <p:spPr>
          <a:xfrm>
            <a:off x="2600604" y="5868070"/>
            <a:ext cx="549060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457200"/>
            <a:r>
              <a:rPr lang="fr-FR" sz="4000" dirty="0">
                <a:solidFill>
                  <a:prstClr val="black"/>
                </a:solidFill>
                <a:latin typeface="+mj-lt"/>
              </a:rPr>
              <a:t>Schéma longueur </a:t>
            </a:r>
            <a:r>
              <a:rPr lang="fr-FR" sz="4000" dirty="0">
                <a:solidFill>
                  <a:srgbClr val="E2001A"/>
                </a:solidFill>
                <a:latin typeface="+mj-lt"/>
              </a:rPr>
              <a:t>54 m</a:t>
            </a:r>
          </a:p>
        </p:txBody>
      </p:sp>
    </p:spTree>
    <p:extLst>
      <p:ext uri="{BB962C8B-B14F-4D97-AF65-F5344CB8AC3E}">
        <p14:creationId xmlns:p14="http://schemas.microsoft.com/office/powerpoint/2010/main" val="291757941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AC60831F-61CA-67B5-55A9-93845DEE7E4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AE6F37F1-2FFC-44FB-A43A-84EB7BED883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2554565"/>
            <a:ext cx="10691812" cy="2460705"/>
          </a:xfrm>
          <a:prstGeom prst="rect">
            <a:avLst/>
          </a:prstGeom>
        </p:spPr>
      </p:pic>
      <p:sp>
        <p:nvSpPr>
          <p:cNvPr id="9" name="Titre 1">
            <a:extLst>
              <a:ext uri="{FF2B5EF4-FFF2-40B4-BE49-F238E27FC236}">
                <a16:creationId xmlns:a16="http://schemas.microsoft.com/office/drawing/2014/main" id="{6503B2AE-1C5C-5021-79CB-E8C928D72F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8461" y="832348"/>
            <a:ext cx="9221689" cy="427599"/>
          </a:xfrm>
        </p:spPr>
        <p:txBody>
          <a:bodyPr/>
          <a:lstStyle/>
          <a:p>
            <a:r>
              <a:rPr lang="fr-FR" sz="4400" dirty="0"/>
              <a:t>Zehnder ZIP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5437535-F385-132C-1963-2357BFC3D966}"/>
              </a:ext>
            </a:extLst>
          </p:cNvPr>
          <p:cNvSpPr/>
          <p:nvPr/>
        </p:nvSpPr>
        <p:spPr>
          <a:xfrm>
            <a:off x="2600604" y="5868070"/>
            <a:ext cx="549060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457200"/>
            <a:r>
              <a:rPr lang="fr-FR" sz="4000" dirty="0">
                <a:solidFill>
                  <a:prstClr val="black"/>
                </a:solidFill>
                <a:latin typeface="+mj-lt"/>
              </a:rPr>
              <a:t>Schéma longueur </a:t>
            </a:r>
            <a:r>
              <a:rPr lang="fr-FR" sz="4000" dirty="0">
                <a:solidFill>
                  <a:srgbClr val="E2001A"/>
                </a:solidFill>
                <a:latin typeface="+mj-lt"/>
              </a:rPr>
              <a:t>55 m</a:t>
            </a:r>
          </a:p>
        </p:txBody>
      </p:sp>
    </p:spTree>
    <p:extLst>
      <p:ext uri="{BB962C8B-B14F-4D97-AF65-F5344CB8AC3E}">
        <p14:creationId xmlns:p14="http://schemas.microsoft.com/office/powerpoint/2010/main" val="1513793224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B4E8BE07-122F-7AEC-1601-B8664721BC4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BF08EF73-3D22-4C70-9E17-85114C5A9F8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2549998"/>
            <a:ext cx="10691812" cy="2470630"/>
          </a:xfrm>
          <a:prstGeom prst="rect">
            <a:avLst/>
          </a:prstGeom>
        </p:spPr>
      </p:pic>
      <p:sp>
        <p:nvSpPr>
          <p:cNvPr id="9" name="Titre 1">
            <a:extLst>
              <a:ext uri="{FF2B5EF4-FFF2-40B4-BE49-F238E27FC236}">
                <a16:creationId xmlns:a16="http://schemas.microsoft.com/office/drawing/2014/main" id="{1EE2F554-1FD8-1CE7-6C9B-A3615B236B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8461" y="832348"/>
            <a:ext cx="9221689" cy="427599"/>
          </a:xfrm>
        </p:spPr>
        <p:txBody>
          <a:bodyPr/>
          <a:lstStyle/>
          <a:p>
            <a:r>
              <a:rPr lang="fr-FR" sz="4400" dirty="0"/>
              <a:t>Zehnder ZIP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3D3FC85-5CE5-EAC4-8690-76A324B08E9D}"/>
              </a:ext>
            </a:extLst>
          </p:cNvPr>
          <p:cNvSpPr/>
          <p:nvPr/>
        </p:nvSpPr>
        <p:spPr>
          <a:xfrm>
            <a:off x="2600604" y="5868070"/>
            <a:ext cx="549060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457200"/>
            <a:r>
              <a:rPr lang="fr-FR" sz="4000" dirty="0">
                <a:solidFill>
                  <a:prstClr val="black"/>
                </a:solidFill>
                <a:latin typeface="+mj-lt"/>
              </a:rPr>
              <a:t>Schéma longueur </a:t>
            </a:r>
            <a:r>
              <a:rPr lang="fr-FR" sz="4000" dirty="0">
                <a:solidFill>
                  <a:srgbClr val="E2001A"/>
                </a:solidFill>
                <a:latin typeface="+mj-lt"/>
              </a:rPr>
              <a:t>56 m</a:t>
            </a:r>
          </a:p>
        </p:txBody>
      </p:sp>
    </p:spTree>
    <p:extLst>
      <p:ext uri="{BB962C8B-B14F-4D97-AF65-F5344CB8AC3E}">
        <p14:creationId xmlns:p14="http://schemas.microsoft.com/office/powerpoint/2010/main" val="622982901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AB97B8F2-70B6-2A4A-95CB-7FC5685FBBA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3FB16FCA-4113-4221-8581-4B5D8C97E37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2549397"/>
            <a:ext cx="10691813" cy="2420240"/>
          </a:xfrm>
          <a:prstGeom prst="rect">
            <a:avLst/>
          </a:prstGeom>
        </p:spPr>
      </p:pic>
      <p:sp>
        <p:nvSpPr>
          <p:cNvPr id="9" name="Titre 1">
            <a:extLst>
              <a:ext uri="{FF2B5EF4-FFF2-40B4-BE49-F238E27FC236}">
                <a16:creationId xmlns:a16="http://schemas.microsoft.com/office/drawing/2014/main" id="{9E8905B1-9039-73B8-B5A4-0A3A79B58F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8461" y="832348"/>
            <a:ext cx="9221689" cy="427599"/>
          </a:xfrm>
        </p:spPr>
        <p:txBody>
          <a:bodyPr/>
          <a:lstStyle/>
          <a:p>
            <a:r>
              <a:rPr lang="fr-FR" sz="4400" dirty="0"/>
              <a:t>Zehnder ZIP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AA97E3BF-F189-72E9-5623-1A3E1432378E}"/>
              </a:ext>
            </a:extLst>
          </p:cNvPr>
          <p:cNvSpPr/>
          <p:nvPr/>
        </p:nvSpPr>
        <p:spPr>
          <a:xfrm>
            <a:off x="2600604" y="5868070"/>
            <a:ext cx="549060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457200"/>
            <a:r>
              <a:rPr lang="fr-FR" sz="4000" dirty="0">
                <a:solidFill>
                  <a:prstClr val="black"/>
                </a:solidFill>
                <a:latin typeface="+mj-lt"/>
              </a:rPr>
              <a:t>Schéma longueur </a:t>
            </a:r>
            <a:r>
              <a:rPr lang="fr-FR" sz="4000" dirty="0">
                <a:solidFill>
                  <a:srgbClr val="E2001A"/>
                </a:solidFill>
                <a:latin typeface="+mj-lt"/>
              </a:rPr>
              <a:t>57 m</a:t>
            </a:r>
          </a:p>
        </p:txBody>
      </p:sp>
    </p:spTree>
    <p:extLst>
      <p:ext uri="{BB962C8B-B14F-4D97-AF65-F5344CB8AC3E}">
        <p14:creationId xmlns:p14="http://schemas.microsoft.com/office/powerpoint/2010/main" val="616485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295023EB-9FCE-B2C6-C52D-F282ECE9791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CF8E089C-7CFC-4C80-A2CA-7A60A23F4BD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2531886"/>
            <a:ext cx="10691812" cy="2510331"/>
          </a:xfrm>
          <a:prstGeom prst="rect">
            <a:avLst/>
          </a:prstGeom>
        </p:spPr>
      </p:pic>
      <p:sp>
        <p:nvSpPr>
          <p:cNvPr id="9" name="Titre 1">
            <a:extLst>
              <a:ext uri="{FF2B5EF4-FFF2-40B4-BE49-F238E27FC236}">
                <a16:creationId xmlns:a16="http://schemas.microsoft.com/office/drawing/2014/main" id="{E18A71CB-60EA-1F2D-1C66-6C17975488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8461" y="832348"/>
            <a:ext cx="9221689" cy="427599"/>
          </a:xfrm>
        </p:spPr>
        <p:txBody>
          <a:bodyPr/>
          <a:lstStyle/>
          <a:p>
            <a:r>
              <a:rPr lang="fr-FR" sz="4400" dirty="0"/>
              <a:t>Zehnder ZIP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521047F-5BC9-662A-084B-ED17C0ED8A55}"/>
              </a:ext>
            </a:extLst>
          </p:cNvPr>
          <p:cNvSpPr/>
          <p:nvPr/>
        </p:nvSpPr>
        <p:spPr>
          <a:xfrm>
            <a:off x="2600604" y="5868070"/>
            <a:ext cx="549060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457200"/>
            <a:r>
              <a:rPr lang="fr-FR" sz="4000" dirty="0">
                <a:solidFill>
                  <a:prstClr val="black"/>
                </a:solidFill>
                <a:latin typeface="+mj-lt"/>
              </a:rPr>
              <a:t>Schéma longueur </a:t>
            </a:r>
            <a:r>
              <a:rPr lang="fr-FR" sz="4000" dirty="0">
                <a:solidFill>
                  <a:srgbClr val="E2001A"/>
                </a:solidFill>
                <a:latin typeface="+mj-lt"/>
              </a:rPr>
              <a:t>58 m</a:t>
            </a:r>
          </a:p>
        </p:txBody>
      </p:sp>
    </p:spTree>
    <p:extLst>
      <p:ext uri="{BB962C8B-B14F-4D97-AF65-F5344CB8AC3E}">
        <p14:creationId xmlns:p14="http://schemas.microsoft.com/office/powerpoint/2010/main" val="6729617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A79EF1A9-51BC-4F17-B2B5-C955EDB3E37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89A9CEAE-ABF5-4FD2-8170-997E7403D4D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2548584"/>
            <a:ext cx="10691812" cy="2446962"/>
          </a:xfrm>
          <a:prstGeom prst="rect">
            <a:avLst/>
          </a:prstGeom>
        </p:spPr>
      </p:pic>
      <p:sp>
        <p:nvSpPr>
          <p:cNvPr id="9" name="Titre 1">
            <a:extLst>
              <a:ext uri="{FF2B5EF4-FFF2-40B4-BE49-F238E27FC236}">
                <a16:creationId xmlns:a16="http://schemas.microsoft.com/office/drawing/2014/main" id="{460321F0-D5C8-BBBD-70E8-F4A5A56310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8461" y="832348"/>
            <a:ext cx="9221689" cy="427599"/>
          </a:xfrm>
        </p:spPr>
        <p:txBody>
          <a:bodyPr/>
          <a:lstStyle/>
          <a:p>
            <a:r>
              <a:rPr lang="fr-FR" sz="4400" dirty="0"/>
              <a:t>Zehnder ZIP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0374A500-7DE1-F386-9B2F-37CC0DFB30BB}"/>
              </a:ext>
            </a:extLst>
          </p:cNvPr>
          <p:cNvSpPr/>
          <p:nvPr/>
        </p:nvSpPr>
        <p:spPr>
          <a:xfrm>
            <a:off x="2600604" y="5868070"/>
            <a:ext cx="549060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457200"/>
            <a:r>
              <a:rPr lang="fr-FR" sz="4000" dirty="0">
                <a:solidFill>
                  <a:prstClr val="black"/>
                </a:solidFill>
                <a:latin typeface="+mj-lt"/>
              </a:rPr>
              <a:t>Schéma longueur </a:t>
            </a:r>
            <a:r>
              <a:rPr lang="fr-FR" sz="4000" dirty="0">
                <a:solidFill>
                  <a:srgbClr val="E2001A"/>
                </a:solidFill>
                <a:latin typeface="+mj-lt"/>
              </a:rPr>
              <a:t>59 m</a:t>
            </a:r>
          </a:p>
        </p:txBody>
      </p:sp>
    </p:spTree>
    <p:extLst>
      <p:ext uri="{BB962C8B-B14F-4D97-AF65-F5344CB8AC3E}">
        <p14:creationId xmlns:p14="http://schemas.microsoft.com/office/powerpoint/2010/main" val="329364822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CBB075C2-7A86-5399-36F6-81264F0DD28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AFEF3F9E-20C2-451D-B20C-05D8BC66F2F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2549397"/>
            <a:ext cx="10691812" cy="2420240"/>
          </a:xfrm>
          <a:prstGeom prst="rect">
            <a:avLst/>
          </a:prstGeom>
        </p:spPr>
      </p:pic>
      <p:sp>
        <p:nvSpPr>
          <p:cNvPr id="9" name="Titre 1">
            <a:extLst>
              <a:ext uri="{FF2B5EF4-FFF2-40B4-BE49-F238E27FC236}">
                <a16:creationId xmlns:a16="http://schemas.microsoft.com/office/drawing/2014/main" id="{AD14C2DA-31C0-F7BC-9C09-DAF7CC2A80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8461" y="832348"/>
            <a:ext cx="9221689" cy="427599"/>
          </a:xfrm>
        </p:spPr>
        <p:txBody>
          <a:bodyPr/>
          <a:lstStyle/>
          <a:p>
            <a:r>
              <a:rPr lang="fr-FR" sz="4400" dirty="0"/>
              <a:t>Zehnder ZIP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69B6E6F-2D75-1D86-41DE-A90E5918A91A}"/>
              </a:ext>
            </a:extLst>
          </p:cNvPr>
          <p:cNvSpPr/>
          <p:nvPr/>
        </p:nvSpPr>
        <p:spPr>
          <a:xfrm>
            <a:off x="2743272" y="5868070"/>
            <a:ext cx="5205271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457200"/>
            <a:r>
              <a:rPr lang="fr-FR" sz="4000" dirty="0">
                <a:solidFill>
                  <a:prstClr val="black"/>
                </a:solidFill>
                <a:latin typeface="+mj-lt"/>
              </a:rPr>
              <a:t>Schéma longueur </a:t>
            </a:r>
            <a:r>
              <a:rPr lang="fr-FR" sz="4000" dirty="0">
                <a:solidFill>
                  <a:srgbClr val="E2001A"/>
                </a:solidFill>
                <a:latin typeface="+mj-lt"/>
              </a:rPr>
              <a:t>6 m</a:t>
            </a:r>
          </a:p>
        </p:txBody>
      </p:sp>
    </p:spTree>
    <p:extLst>
      <p:ext uri="{BB962C8B-B14F-4D97-AF65-F5344CB8AC3E}">
        <p14:creationId xmlns:p14="http://schemas.microsoft.com/office/powerpoint/2010/main" val="3474508873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2850A83D-EF71-66ED-7325-D94169D2AD1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A83C773B-00E7-445D-8AF5-FDDC304ECE1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2522763"/>
            <a:ext cx="10691813" cy="2514149"/>
          </a:xfrm>
          <a:prstGeom prst="rect">
            <a:avLst/>
          </a:prstGeom>
        </p:spPr>
      </p:pic>
      <p:sp>
        <p:nvSpPr>
          <p:cNvPr id="11" name="Titre 1">
            <a:extLst>
              <a:ext uri="{FF2B5EF4-FFF2-40B4-BE49-F238E27FC236}">
                <a16:creationId xmlns:a16="http://schemas.microsoft.com/office/drawing/2014/main" id="{7CF79EA3-8C7E-1FE9-F355-AE8A0C098C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8461" y="832348"/>
            <a:ext cx="9221689" cy="427599"/>
          </a:xfrm>
        </p:spPr>
        <p:txBody>
          <a:bodyPr/>
          <a:lstStyle/>
          <a:p>
            <a:r>
              <a:rPr lang="fr-FR" sz="4400" dirty="0"/>
              <a:t>Zehnder ZIP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5A2B9FEF-FB51-DA46-AC0A-36E709A42445}"/>
              </a:ext>
            </a:extLst>
          </p:cNvPr>
          <p:cNvSpPr/>
          <p:nvPr/>
        </p:nvSpPr>
        <p:spPr>
          <a:xfrm>
            <a:off x="2600604" y="5868070"/>
            <a:ext cx="549060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457200"/>
            <a:r>
              <a:rPr lang="fr-FR" sz="4000" dirty="0">
                <a:solidFill>
                  <a:prstClr val="black"/>
                </a:solidFill>
                <a:latin typeface="+mj-lt"/>
              </a:rPr>
              <a:t>Schéma longueur </a:t>
            </a:r>
            <a:r>
              <a:rPr lang="fr-FR" sz="4000" dirty="0">
                <a:solidFill>
                  <a:srgbClr val="E2001A"/>
                </a:solidFill>
                <a:latin typeface="+mj-lt"/>
              </a:rPr>
              <a:t>60 m</a:t>
            </a:r>
          </a:p>
        </p:txBody>
      </p:sp>
    </p:spTree>
    <p:extLst>
      <p:ext uri="{BB962C8B-B14F-4D97-AF65-F5344CB8AC3E}">
        <p14:creationId xmlns:p14="http://schemas.microsoft.com/office/powerpoint/2010/main" val="106050052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FD93E977-1B49-780D-09F8-63AB69E5568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27915B95-6BE9-4ED3-81A2-14BCDD178DC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520" r="1553"/>
          <a:stretch/>
        </p:blipFill>
        <p:spPr>
          <a:xfrm>
            <a:off x="0" y="2521970"/>
            <a:ext cx="10691813" cy="2490683"/>
          </a:xfrm>
          <a:prstGeom prst="rect">
            <a:avLst/>
          </a:prstGeom>
        </p:spPr>
      </p:pic>
      <p:sp>
        <p:nvSpPr>
          <p:cNvPr id="9" name="Titre 1">
            <a:extLst>
              <a:ext uri="{FF2B5EF4-FFF2-40B4-BE49-F238E27FC236}">
                <a16:creationId xmlns:a16="http://schemas.microsoft.com/office/drawing/2014/main" id="{6A062331-A92E-86EE-E192-4086D226BD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8461" y="832348"/>
            <a:ext cx="9221689" cy="427599"/>
          </a:xfrm>
        </p:spPr>
        <p:txBody>
          <a:bodyPr/>
          <a:lstStyle/>
          <a:p>
            <a:r>
              <a:rPr lang="fr-FR" sz="4400" dirty="0"/>
              <a:t>Zehnder ZIP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1471C78-7A2A-CB6E-8776-9C758CAB6879}"/>
              </a:ext>
            </a:extLst>
          </p:cNvPr>
          <p:cNvSpPr/>
          <p:nvPr/>
        </p:nvSpPr>
        <p:spPr>
          <a:xfrm>
            <a:off x="2743272" y="5868070"/>
            <a:ext cx="5205271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457200"/>
            <a:r>
              <a:rPr lang="fr-FR" sz="4000" dirty="0">
                <a:solidFill>
                  <a:prstClr val="black"/>
                </a:solidFill>
                <a:latin typeface="+mj-lt"/>
              </a:rPr>
              <a:t>Schéma longueur </a:t>
            </a:r>
            <a:r>
              <a:rPr lang="fr-FR" sz="4000" dirty="0">
                <a:solidFill>
                  <a:srgbClr val="E2001A"/>
                </a:solidFill>
                <a:latin typeface="+mj-lt"/>
              </a:rPr>
              <a:t>7 m</a:t>
            </a:r>
          </a:p>
        </p:txBody>
      </p:sp>
    </p:spTree>
    <p:extLst>
      <p:ext uri="{BB962C8B-B14F-4D97-AF65-F5344CB8AC3E}">
        <p14:creationId xmlns:p14="http://schemas.microsoft.com/office/powerpoint/2010/main" val="172069113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BC05109-AFD3-EA38-F319-C53034CFE36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904E97AA-0777-4214-A3C9-8A99561D2AD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2504057"/>
            <a:ext cx="10691812" cy="2551559"/>
          </a:xfrm>
          <a:prstGeom prst="rect">
            <a:avLst/>
          </a:prstGeom>
        </p:spPr>
      </p:pic>
      <p:sp>
        <p:nvSpPr>
          <p:cNvPr id="9" name="Titre 1">
            <a:extLst>
              <a:ext uri="{FF2B5EF4-FFF2-40B4-BE49-F238E27FC236}">
                <a16:creationId xmlns:a16="http://schemas.microsoft.com/office/drawing/2014/main" id="{E503264F-686C-1DE4-707C-96F6BB47E6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8461" y="832348"/>
            <a:ext cx="9221689" cy="427599"/>
          </a:xfrm>
        </p:spPr>
        <p:txBody>
          <a:bodyPr/>
          <a:lstStyle/>
          <a:p>
            <a:r>
              <a:rPr lang="fr-FR" sz="4400" dirty="0"/>
              <a:t>Zehnder ZIP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815359D3-CBDB-A738-A0EA-1489657D890D}"/>
              </a:ext>
            </a:extLst>
          </p:cNvPr>
          <p:cNvSpPr/>
          <p:nvPr/>
        </p:nvSpPr>
        <p:spPr>
          <a:xfrm>
            <a:off x="2743272" y="5868070"/>
            <a:ext cx="5205271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457200"/>
            <a:r>
              <a:rPr lang="fr-FR" sz="4000" dirty="0">
                <a:solidFill>
                  <a:prstClr val="black"/>
                </a:solidFill>
                <a:latin typeface="+mj-lt"/>
              </a:rPr>
              <a:t>Schéma longueur </a:t>
            </a:r>
            <a:r>
              <a:rPr lang="fr-FR" sz="4000" dirty="0">
                <a:solidFill>
                  <a:srgbClr val="E2001A"/>
                </a:solidFill>
                <a:latin typeface="+mj-lt"/>
              </a:rPr>
              <a:t>8 m</a:t>
            </a:r>
          </a:p>
        </p:txBody>
      </p:sp>
    </p:spTree>
    <p:extLst>
      <p:ext uri="{BB962C8B-B14F-4D97-AF65-F5344CB8AC3E}">
        <p14:creationId xmlns:p14="http://schemas.microsoft.com/office/powerpoint/2010/main" val="170152949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12DF5D21-44E6-ECE5-E6DB-005625EB7CA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16E0FAB2-3AA8-4062-92AE-DD63F6C4599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2532336"/>
            <a:ext cx="10691812" cy="2464522"/>
          </a:xfrm>
          <a:prstGeom prst="rect">
            <a:avLst/>
          </a:prstGeom>
        </p:spPr>
      </p:pic>
      <p:sp>
        <p:nvSpPr>
          <p:cNvPr id="9" name="Titre 1">
            <a:extLst>
              <a:ext uri="{FF2B5EF4-FFF2-40B4-BE49-F238E27FC236}">
                <a16:creationId xmlns:a16="http://schemas.microsoft.com/office/drawing/2014/main" id="{4435D719-EEBD-265B-9A87-8CB6B7CD40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8461" y="832348"/>
            <a:ext cx="9221689" cy="427599"/>
          </a:xfrm>
        </p:spPr>
        <p:txBody>
          <a:bodyPr/>
          <a:lstStyle/>
          <a:p>
            <a:r>
              <a:rPr lang="fr-FR" sz="4400" dirty="0"/>
              <a:t>Zehnder ZIP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DF3C51F-B4D5-377F-4083-92D6C5CDC3D4}"/>
              </a:ext>
            </a:extLst>
          </p:cNvPr>
          <p:cNvSpPr/>
          <p:nvPr/>
        </p:nvSpPr>
        <p:spPr>
          <a:xfrm>
            <a:off x="2743272" y="5868070"/>
            <a:ext cx="5205271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457200"/>
            <a:r>
              <a:rPr lang="fr-FR" sz="4000" dirty="0">
                <a:solidFill>
                  <a:prstClr val="black"/>
                </a:solidFill>
                <a:latin typeface="+mj-lt"/>
              </a:rPr>
              <a:t>Schéma longueur </a:t>
            </a:r>
            <a:r>
              <a:rPr lang="fr-FR" sz="4000" dirty="0">
                <a:solidFill>
                  <a:srgbClr val="E2001A"/>
                </a:solidFill>
                <a:latin typeface="+mj-lt"/>
              </a:rPr>
              <a:t>9 m</a:t>
            </a:r>
          </a:p>
        </p:txBody>
      </p:sp>
    </p:spTree>
    <p:extLst>
      <p:ext uri="{BB962C8B-B14F-4D97-AF65-F5344CB8AC3E}">
        <p14:creationId xmlns:p14="http://schemas.microsoft.com/office/powerpoint/2010/main" val="1551936584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U_kHmIDtKE60BaUQHQ7_6A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5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4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3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HalfShape"/>
  <p:tag name="ANGLE" val="2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wXHs1fJZZk.kqtmsZoZpQA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TvjZFrokAk2DYLvZGJHo9g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AVrG3uO7WkKRpQ4RLoB4eQ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lHen0sOTFE..7r_dC08gzQ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wXHs1fJZZk.kqtmsZoZpQA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TvjZFrokAk2DYLvZGJHo9g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"/>
  <p:tag name="THINKCELLSHAPEDONOTDELETE" val="pfrZMHWllikOig0hMaLDt0A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MoonShape"/>
</p:tagLst>
</file>

<file path=ppt/theme/theme1.xml><?xml version="1.0" encoding="utf-8"?>
<a:theme xmlns:a="http://schemas.openxmlformats.org/drawingml/2006/main" name="logo + slogan white">
  <a:themeElements>
    <a:clrScheme name="Zehnder CI-Colors">
      <a:dk1>
        <a:srgbClr val="FFFFFF"/>
      </a:dk1>
      <a:lt1>
        <a:srgbClr val="FFFFFF"/>
      </a:lt1>
      <a:dk2>
        <a:srgbClr val="003D3D"/>
      </a:dk2>
      <a:lt2>
        <a:srgbClr val="D7DFDC"/>
      </a:lt2>
      <a:accent1>
        <a:srgbClr val="9AACAC"/>
      </a:accent1>
      <a:accent2>
        <a:srgbClr val="295558"/>
      </a:accent2>
      <a:accent3>
        <a:srgbClr val="466A6D"/>
      </a:accent3>
      <a:accent4>
        <a:srgbClr val="678386"/>
      </a:accent4>
      <a:accent5>
        <a:srgbClr val="013E3F"/>
      </a:accent5>
      <a:accent6>
        <a:srgbClr val="D9222A"/>
      </a:accent6>
      <a:hlink>
        <a:srgbClr val="D7DFDC"/>
      </a:hlink>
      <a:folHlink>
        <a:srgbClr val="9ABEDA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PT_Zehnder_Horizontal.potx" id="{212FACC0-FFC2-4665-8689-6A300286CAD9}" vid="{72793AA1-39C1-451A-9036-EBEE2C0C8356}"/>
    </a:ext>
  </a:extLst>
</a:theme>
</file>

<file path=ppt/theme/theme2.xml><?xml version="1.0" encoding="utf-8"?>
<a:theme xmlns:a="http://schemas.openxmlformats.org/drawingml/2006/main" name="logo + slogan green">
  <a:themeElements>
    <a:clrScheme name="Zehnder CI-Colors">
      <a:dk1>
        <a:srgbClr val="FFFFFF"/>
      </a:dk1>
      <a:lt1>
        <a:srgbClr val="FFFFFF"/>
      </a:lt1>
      <a:dk2>
        <a:srgbClr val="003D3D"/>
      </a:dk2>
      <a:lt2>
        <a:srgbClr val="D7DFDC"/>
      </a:lt2>
      <a:accent1>
        <a:srgbClr val="9AACAC"/>
      </a:accent1>
      <a:accent2>
        <a:srgbClr val="295558"/>
      </a:accent2>
      <a:accent3>
        <a:srgbClr val="466A6D"/>
      </a:accent3>
      <a:accent4>
        <a:srgbClr val="678386"/>
      </a:accent4>
      <a:accent5>
        <a:srgbClr val="013E3F"/>
      </a:accent5>
      <a:accent6>
        <a:srgbClr val="D9222A"/>
      </a:accent6>
      <a:hlink>
        <a:srgbClr val="D7DFDC"/>
      </a:hlink>
      <a:folHlink>
        <a:srgbClr val="9ABEDA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PT_Zehnder_Horizontal.potx" id="{212FACC0-FFC2-4665-8689-6A300286CAD9}" vid="{BB8CAA65-8C9D-4013-AA14-85F272FEEEF1}"/>
    </a:ext>
  </a:extLst>
</a:theme>
</file>

<file path=ppt/theme/theme3.xml><?xml version="1.0" encoding="utf-8"?>
<a:theme xmlns:a="http://schemas.openxmlformats.org/drawingml/2006/main" name="Benutzerdefiniertes Design">
  <a:themeElements>
    <a:clrScheme name="Zehnder CI-Colors">
      <a:dk1>
        <a:srgbClr val="FFFFFF"/>
      </a:dk1>
      <a:lt1>
        <a:srgbClr val="FFFFFF"/>
      </a:lt1>
      <a:dk2>
        <a:srgbClr val="003D3D"/>
      </a:dk2>
      <a:lt2>
        <a:srgbClr val="D7DFDC"/>
      </a:lt2>
      <a:accent1>
        <a:srgbClr val="9AACAC"/>
      </a:accent1>
      <a:accent2>
        <a:srgbClr val="295558"/>
      </a:accent2>
      <a:accent3>
        <a:srgbClr val="466A6D"/>
      </a:accent3>
      <a:accent4>
        <a:srgbClr val="678386"/>
      </a:accent4>
      <a:accent5>
        <a:srgbClr val="013E3F"/>
      </a:accent5>
      <a:accent6>
        <a:srgbClr val="D9222A"/>
      </a:accent6>
      <a:hlink>
        <a:srgbClr val="D7DFDC"/>
      </a:hlink>
      <a:folHlink>
        <a:srgbClr val="9ABEDA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PT_Zehnder_Horizontal.potx" id="{212FACC0-FFC2-4665-8689-6A300286CAD9}" vid="{001CF503-395A-40A7-8B45-B686AD487ECE}"/>
    </a:ext>
  </a:extLst>
</a:theme>
</file>

<file path=ppt/theme/theme4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806b99b4-712b-4e45-9427-b7d144585af9">
      <Terms xmlns="http://schemas.microsoft.com/office/infopath/2007/PartnerControls"/>
    </lcf76f155ced4ddcb4097134ff3c332f>
    <TaxCatchAll xmlns="361f87e5-1222-4616-9782-6da97b74a7e0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86AAE8ACAE79344A7B4007A3DC1C3BB" ma:contentTypeVersion="15" ma:contentTypeDescription="Crée un document." ma:contentTypeScope="" ma:versionID="cee629d32635c264a1344d890a4c8624">
  <xsd:schema xmlns:xsd="http://www.w3.org/2001/XMLSchema" xmlns:xs="http://www.w3.org/2001/XMLSchema" xmlns:p="http://schemas.microsoft.com/office/2006/metadata/properties" xmlns:ns2="806b99b4-712b-4e45-9427-b7d144585af9" xmlns:ns3="361f87e5-1222-4616-9782-6da97b74a7e0" targetNamespace="http://schemas.microsoft.com/office/2006/metadata/properties" ma:root="true" ma:fieldsID="573f283b63afbe6b5fdf0d260b113fb2" ns2:_="" ns3:_="">
    <xsd:import namespace="806b99b4-712b-4e45-9427-b7d144585af9"/>
    <xsd:import namespace="361f87e5-1222-4616-9782-6da97b74a7e0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LengthInSeconds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06b99b4-712b-4e45-9427-b7d144585af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lcf76f155ced4ddcb4097134ff3c332f" ma:index="11" nillable="true" ma:taxonomy="true" ma:internalName="lcf76f155ced4ddcb4097134ff3c332f" ma:taxonomyFieldName="MediaServiceImageTags" ma:displayName="Balises d’images" ma:readOnly="false" ma:fieldId="{5cf76f15-5ced-4ddc-b409-7134ff3c332f}" ma:taxonomyMulti="true" ma:sspId="8f7c6ecc-dfb1-45fd-be73-efa2f36c92ce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6" nillable="true" ma:displayName="MediaServiceDateTaken" ma:internalName="MediaServiceDateTaken" ma:readOnly="true">
      <xsd:simpleType>
        <xsd:restriction base="dms:Text"/>
      </xsd:simpleType>
    </xsd:element>
    <xsd:element name="MediaLengthInSeconds" ma:index="17" nillable="true" ma:displayName="MediaLengthInSeconds" ma:hidden="true" ma:internalName="MediaLengthInSeconds" ma:readOnly="true">
      <xsd:simpleType>
        <xsd:restriction base="dms:Unknown"/>
      </xsd:simpleType>
    </xsd:element>
    <xsd:element name="MediaServiceLocation" ma:index="18" nillable="true" ma:displayName="Location" ma:indexed="true" ma:internalName="MediaServiceLocation" ma:readOnly="true">
      <xsd:simpleType>
        <xsd:restriction base="dms:Text"/>
      </xsd:simpleType>
    </xsd:element>
    <xsd:element name="MediaServiceObjectDetectorVersions" ma:index="2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61f87e5-1222-4616-9782-6da97b74a7e0" elementFormDefault="qualified">
    <xsd:import namespace="http://schemas.microsoft.com/office/2006/documentManagement/types"/>
    <xsd:import namespace="http://schemas.microsoft.com/office/infopath/2007/PartnerControls"/>
    <xsd:element name="TaxCatchAll" ma:index="12" nillable="true" ma:displayName="Taxonomy Catch All Column" ma:hidden="true" ma:list="{d1bdce40-6549-4407-9a01-b59a262aeca8}" ma:internalName="TaxCatchAll" ma:showField="CatchAllData" ma:web="361f87e5-1222-4616-9782-6da97b74a7e0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19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0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36D8D095-1389-490D-9675-5BF524373C31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63ADE1EE-63D0-4117-933B-D4D7A01B4837}">
  <ds:schemaRefs>
    <ds:schemaRef ds:uri="http://schemas.microsoft.com/office/2006/metadata/properties"/>
    <ds:schemaRef ds:uri="http://www.w3.org/XML/1998/namespace"/>
    <ds:schemaRef ds:uri="0608f833-ba4a-440b-a707-fd450b7b0d50"/>
    <ds:schemaRef ds:uri="http://schemas.microsoft.com/office/infopath/2007/PartnerControls"/>
    <ds:schemaRef ds:uri="http://schemas.openxmlformats.org/package/2006/metadata/core-properties"/>
    <ds:schemaRef ds:uri="http://schemas.microsoft.com/office/2006/documentManagement/types"/>
    <ds:schemaRef ds:uri="http://purl.org/dc/dcmitype/"/>
    <ds:schemaRef ds:uri="http://schemas.microsoft.com/sharepoint/v3"/>
    <ds:schemaRef ds:uri="http://purl.org/dc/terms/"/>
    <ds:schemaRef ds:uri="http://purl.org/dc/elements/1.1/"/>
    <ds:schemaRef ds:uri="806b99b4-712b-4e45-9427-b7d144585af9"/>
    <ds:schemaRef ds:uri="361f87e5-1222-4616-9782-6da97b74a7e0"/>
  </ds:schemaRefs>
</ds:datastoreItem>
</file>

<file path=customXml/itemProps3.xml><?xml version="1.0" encoding="utf-8"?>
<ds:datastoreItem xmlns:ds="http://schemas.openxmlformats.org/officeDocument/2006/customXml" ds:itemID="{056C956A-BBCE-47E6-BDEB-A2508453B42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06b99b4-712b-4e45-9427-b7d144585af9"/>
    <ds:schemaRef ds:uri="361f87e5-1222-4616-9782-6da97b74a7e0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31</TotalTime>
  <Words>451</Words>
  <Application>Microsoft Office PowerPoint</Application>
  <PresentationFormat>Personnalisé</PresentationFormat>
  <Paragraphs>138</Paragraphs>
  <Slides>60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3</vt:i4>
      </vt:variant>
      <vt:variant>
        <vt:lpstr>Titres des diapositives</vt:lpstr>
      </vt:variant>
      <vt:variant>
        <vt:i4>60</vt:i4>
      </vt:variant>
    </vt:vector>
  </HeadingPairs>
  <TitlesOfParts>
    <vt:vector size="69" baseType="lpstr">
      <vt:lpstr>Arial</vt:lpstr>
      <vt:lpstr>Calibri</vt:lpstr>
      <vt:lpstr>Helvetica Neue</vt:lpstr>
      <vt:lpstr>HelveticaNowText Bold</vt:lpstr>
      <vt:lpstr>HelveticaNowText Regular</vt:lpstr>
      <vt:lpstr>Wingdings</vt:lpstr>
      <vt:lpstr>logo + slogan white</vt:lpstr>
      <vt:lpstr>logo + slogan green</vt:lpstr>
      <vt:lpstr>Benutzerdefiniertes Design</vt:lpstr>
      <vt:lpstr>Présentation PowerPoint</vt:lpstr>
      <vt:lpstr>Zehnder ZIP</vt:lpstr>
      <vt:lpstr>Zehnder ZIP</vt:lpstr>
      <vt:lpstr>Zehnder ZIP</vt:lpstr>
      <vt:lpstr>Zehnder ZIP</vt:lpstr>
      <vt:lpstr>Zehnder ZIP</vt:lpstr>
      <vt:lpstr>Zehnder ZIP</vt:lpstr>
      <vt:lpstr>Zehnder ZIP</vt:lpstr>
      <vt:lpstr>Zehnder ZIP</vt:lpstr>
      <vt:lpstr>Zehnder ZIP</vt:lpstr>
      <vt:lpstr>Zehnder ZIP</vt:lpstr>
      <vt:lpstr>Zehnder ZIP</vt:lpstr>
      <vt:lpstr>Zehnder ZIP</vt:lpstr>
      <vt:lpstr>Zehnder ZIP</vt:lpstr>
      <vt:lpstr>Zehnder ZIP</vt:lpstr>
      <vt:lpstr>Zehnder ZIP</vt:lpstr>
      <vt:lpstr>Zehnder ZIP</vt:lpstr>
      <vt:lpstr>Zehnder ZIP</vt:lpstr>
      <vt:lpstr>Zehnder ZIP</vt:lpstr>
      <vt:lpstr>Zehnder ZIP</vt:lpstr>
      <vt:lpstr>Zehnder ZIP</vt:lpstr>
      <vt:lpstr>Zehnder ZIP</vt:lpstr>
      <vt:lpstr>Zehnder ZIP</vt:lpstr>
      <vt:lpstr>Zehnder ZIP</vt:lpstr>
      <vt:lpstr>Zehnder ZIP</vt:lpstr>
      <vt:lpstr>Zehnder ZIP</vt:lpstr>
      <vt:lpstr>Zehnder ZIP</vt:lpstr>
      <vt:lpstr>Zehnder ZIP</vt:lpstr>
      <vt:lpstr>Zehnder ZIP</vt:lpstr>
      <vt:lpstr>Zehnder ZIP</vt:lpstr>
      <vt:lpstr>Zehnder ZIP</vt:lpstr>
      <vt:lpstr>Zehnder ZIP</vt:lpstr>
      <vt:lpstr>Zehnder ZIP</vt:lpstr>
      <vt:lpstr>Zehnder ZIP</vt:lpstr>
      <vt:lpstr>Zehnder ZIP</vt:lpstr>
      <vt:lpstr>Zehnder ZIP</vt:lpstr>
      <vt:lpstr>Zehnder ZIP</vt:lpstr>
      <vt:lpstr>Zehnder ZIP</vt:lpstr>
      <vt:lpstr>Zehnder ZIP</vt:lpstr>
      <vt:lpstr>Zehnder ZIP</vt:lpstr>
      <vt:lpstr>Zehnder ZIP</vt:lpstr>
      <vt:lpstr>Zehnder ZIP</vt:lpstr>
      <vt:lpstr>Zehnder ZIP</vt:lpstr>
      <vt:lpstr>Zehnder ZIP</vt:lpstr>
      <vt:lpstr>Zehnder ZIP</vt:lpstr>
      <vt:lpstr>Zehnder ZIP</vt:lpstr>
      <vt:lpstr>Zehnder ZIP</vt:lpstr>
      <vt:lpstr>Zehnder ZIP</vt:lpstr>
      <vt:lpstr>Zehnder ZIP</vt:lpstr>
      <vt:lpstr>Zehnder ZIP</vt:lpstr>
      <vt:lpstr>Zehnder ZIP</vt:lpstr>
      <vt:lpstr>Zehnder ZIP</vt:lpstr>
      <vt:lpstr>Zehnder ZIP</vt:lpstr>
      <vt:lpstr>Zehnder ZIP</vt:lpstr>
      <vt:lpstr>Zehnder ZIP</vt:lpstr>
      <vt:lpstr>Zehnder ZIP</vt:lpstr>
      <vt:lpstr>Zehnder ZIP</vt:lpstr>
      <vt:lpstr>Zehnder ZIP</vt:lpstr>
      <vt:lpstr>Zehnder ZIP</vt:lpstr>
      <vt:lpstr>Zehnder ZIP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Raso, Nathalie (ZGFR)</dc:creator>
  <cp:lastModifiedBy>Frédéric Le Berre (ZGFR)</cp:lastModifiedBy>
  <cp:revision>2</cp:revision>
  <dcterms:created xsi:type="dcterms:W3CDTF">2023-06-02T09:55:34Z</dcterms:created>
  <dcterms:modified xsi:type="dcterms:W3CDTF">2024-07-12T13:11:25Z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0x010100886AAE8ACAE79344A7B4007A3DC1C3BB</vt:lpwstr>
  </property>
  <property fmtid="{D5CDD505-2E9C-101B-9397-08002B2CF9AE}" pid="3" name="MediaServiceImageTags">
    <vt:lpwstr/>
  </property>
</Properties>
</file>